
<file path=[Content_Types].xml><?xml version="1.0" encoding="utf-8"?>
<Types xmlns="http://schemas.openxmlformats.org/package/2006/content-types">
  <Default Extension="mp3" ContentType="audio/unknown"/>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7" r:id="rId20"/>
  </p:sldIdLst>
  <p:sldSz cx="9144000" cy="5143500" type="screen16x9"/>
  <p:notesSz cx="6858000" cy="9144000"/>
  <p:embeddedFontLst>
    <p:embeddedFont>
      <p:font typeface="Open Sans" pitchFamily="34" charset="0"/>
      <p:regular r:id="rId22"/>
      <p:bold r:id="rId23"/>
      <p:italic r:id="rId24"/>
      <p:boldItalic r:id="rId25"/>
    </p:embeddedFont>
    <p:embeddedFont>
      <p:font typeface="Libre Franklin Black" charset="0"/>
      <p:regular r:id="rId26"/>
    </p:embeddedFont>
    <p:embeddedFont>
      <p:font typeface="Muli Regular" charset="0"/>
      <p:regular r:id="rId27"/>
    </p:embeddedFont>
    <p:embeddedFont>
      <p:font typeface="Muli Regular Bold" charset="0"/>
      <p:regular r:id="rId28"/>
    </p:embeddedFont>
    <p:embeddedFont>
      <p:font typeface="Calibri" pitchFamily="34" charset="0"/>
      <p:regular r:id="rId29"/>
      <p:bold r:id="rId30"/>
      <p:italic r:id="rId31"/>
      <p:boldItalic r:id="rId32"/>
    </p:embeddedFont>
  </p:embeddedFontLst>
  <p:custDataLst>
    <p:tags r:id="rId33"/>
  </p:custDataLst>
  <p:defaultTex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7062"/>
    <a:srgbClr val="FCF2D4"/>
    <a:srgbClr val="FFBC37"/>
    <a:srgbClr val="B0E2C3"/>
    <a:srgbClr val="72FA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46" autoAdjust="0"/>
    <p:restoredTop sz="94622" autoAdjust="0"/>
  </p:normalViewPr>
  <p:slideViewPr>
    <p:cSldViewPr>
      <p:cViewPr>
        <p:scale>
          <a:sx n="90" d="100"/>
          <a:sy n="90" d="100"/>
        </p:scale>
        <p:origin x="-708" y="-144"/>
      </p:cViewPr>
      <p:guideLst>
        <p:guide orient="horz" pos="1080"/>
        <p:guide pos="14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598D0A-F4B0-498F-89B2-6D7EB042E454}" type="datetimeFigureOut">
              <a:rPr lang="en-US" smtClean="0"/>
              <a:t>12/17/2022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545077-F85D-4041-BCE4-B63CAA8AFCBC}" type="slidenum">
              <a:rPr lang="en-US" smtClean="0"/>
              <a:t>‹#›</a:t>
            </a:fld>
            <a:endParaRPr lang="en-US"/>
          </a:p>
        </p:txBody>
      </p:sp>
    </p:spTree>
    <p:extLst>
      <p:ext uri="{BB962C8B-B14F-4D97-AF65-F5344CB8AC3E}">
        <p14:creationId xmlns:p14="http://schemas.microsoft.com/office/powerpoint/2010/main" val="3928258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1</a:t>
            </a:fld>
            <a:endParaRPr lang="en-US"/>
          </a:p>
        </p:txBody>
      </p:sp>
    </p:spTree>
    <p:extLst>
      <p:ext uri="{BB962C8B-B14F-4D97-AF65-F5344CB8AC3E}">
        <p14:creationId xmlns:p14="http://schemas.microsoft.com/office/powerpoint/2010/main" val="1063253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10</a:t>
            </a:fld>
            <a:endParaRPr lang="en-US"/>
          </a:p>
        </p:txBody>
      </p:sp>
    </p:spTree>
    <p:extLst>
      <p:ext uri="{BB962C8B-B14F-4D97-AF65-F5344CB8AC3E}">
        <p14:creationId xmlns:p14="http://schemas.microsoft.com/office/powerpoint/2010/main" val="3614400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11</a:t>
            </a:fld>
            <a:endParaRPr lang="en-US"/>
          </a:p>
        </p:txBody>
      </p:sp>
    </p:spTree>
    <p:extLst>
      <p:ext uri="{BB962C8B-B14F-4D97-AF65-F5344CB8AC3E}">
        <p14:creationId xmlns:p14="http://schemas.microsoft.com/office/powerpoint/2010/main" val="102783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12</a:t>
            </a:fld>
            <a:endParaRPr lang="en-US"/>
          </a:p>
        </p:txBody>
      </p:sp>
    </p:spTree>
    <p:extLst>
      <p:ext uri="{BB962C8B-B14F-4D97-AF65-F5344CB8AC3E}">
        <p14:creationId xmlns:p14="http://schemas.microsoft.com/office/powerpoint/2010/main" val="4008478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13</a:t>
            </a:fld>
            <a:endParaRPr lang="en-US"/>
          </a:p>
        </p:txBody>
      </p:sp>
    </p:spTree>
    <p:extLst>
      <p:ext uri="{BB962C8B-B14F-4D97-AF65-F5344CB8AC3E}">
        <p14:creationId xmlns:p14="http://schemas.microsoft.com/office/powerpoint/2010/main" val="3404695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14</a:t>
            </a:fld>
            <a:endParaRPr lang="en-US"/>
          </a:p>
        </p:txBody>
      </p:sp>
    </p:spTree>
    <p:extLst>
      <p:ext uri="{BB962C8B-B14F-4D97-AF65-F5344CB8AC3E}">
        <p14:creationId xmlns:p14="http://schemas.microsoft.com/office/powerpoint/2010/main" val="1814708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15</a:t>
            </a:fld>
            <a:endParaRPr lang="en-US"/>
          </a:p>
        </p:txBody>
      </p:sp>
    </p:spTree>
    <p:extLst>
      <p:ext uri="{BB962C8B-B14F-4D97-AF65-F5344CB8AC3E}">
        <p14:creationId xmlns:p14="http://schemas.microsoft.com/office/powerpoint/2010/main" val="3521879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16</a:t>
            </a:fld>
            <a:endParaRPr lang="en-US"/>
          </a:p>
        </p:txBody>
      </p:sp>
    </p:spTree>
    <p:extLst>
      <p:ext uri="{BB962C8B-B14F-4D97-AF65-F5344CB8AC3E}">
        <p14:creationId xmlns:p14="http://schemas.microsoft.com/office/powerpoint/2010/main" val="300015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17</a:t>
            </a:fld>
            <a:endParaRPr lang="en-US"/>
          </a:p>
        </p:txBody>
      </p:sp>
    </p:spTree>
    <p:extLst>
      <p:ext uri="{BB962C8B-B14F-4D97-AF65-F5344CB8AC3E}">
        <p14:creationId xmlns:p14="http://schemas.microsoft.com/office/powerpoint/2010/main" val="1539443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18</a:t>
            </a:fld>
            <a:endParaRPr lang="en-US"/>
          </a:p>
        </p:txBody>
      </p:sp>
    </p:spTree>
    <p:extLst>
      <p:ext uri="{BB962C8B-B14F-4D97-AF65-F5344CB8AC3E}">
        <p14:creationId xmlns:p14="http://schemas.microsoft.com/office/powerpoint/2010/main" val="2837771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19</a:t>
            </a:fld>
            <a:endParaRPr lang="en-US"/>
          </a:p>
        </p:txBody>
      </p:sp>
    </p:spTree>
    <p:extLst>
      <p:ext uri="{BB962C8B-B14F-4D97-AF65-F5344CB8AC3E}">
        <p14:creationId xmlns:p14="http://schemas.microsoft.com/office/powerpoint/2010/main" val="2084267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2</a:t>
            </a:fld>
            <a:endParaRPr lang="en-US"/>
          </a:p>
        </p:txBody>
      </p:sp>
    </p:spTree>
    <p:extLst>
      <p:ext uri="{BB962C8B-B14F-4D97-AF65-F5344CB8AC3E}">
        <p14:creationId xmlns:p14="http://schemas.microsoft.com/office/powerpoint/2010/main" val="3420126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3</a:t>
            </a:fld>
            <a:endParaRPr lang="en-US"/>
          </a:p>
        </p:txBody>
      </p:sp>
    </p:spTree>
    <p:extLst>
      <p:ext uri="{BB962C8B-B14F-4D97-AF65-F5344CB8AC3E}">
        <p14:creationId xmlns:p14="http://schemas.microsoft.com/office/powerpoint/2010/main" val="2669840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4</a:t>
            </a:fld>
            <a:endParaRPr lang="en-US"/>
          </a:p>
        </p:txBody>
      </p:sp>
    </p:spTree>
    <p:extLst>
      <p:ext uri="{BB962C8B-B14F-4D97-AF65-F5344CB8AC3E}">
        <p14:creationId xmlns:p14="http://schemas.microsoft.com/office/powerpoint/2010/main" val="4161938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5</a:t>
            </a:fld>
            <a:endParaRPr lang="en-US"/>
          </a:p>
        </p:txBody>
      </p:sp>
    </p:spTree>
    <p:extLst>
      <p:ext uri="{BB962C8B-B14F-4D97-AF65-F5344CB8AC3E}">
        <p14:creationId xmlns:p14="http://schemas.microsoft.com/office/powerpoint/2010/main" val="346750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6</a:t>
            </a:fld>
            <a:endParaRPr lang="en-US"/>
          </a:p>
        </p:txBody>
      </p:sp>
    </p:spTree>
    <p:extLst>
      <p:ext uri="{BB962C8B-B14F-4D97-AF65-F5344CB8AC3E}">
        <p14:creationId xmlns:p14="http://schemas.microsoft.com/office/powerpoint/2010/main" val="460787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7</a:t>
            </a:fld>
            <a:endParaRPr lang="en-US"/>
          </a:p>
        </p:txBody>
      </p:sp>
    </p:spTree>
    <p:extLst>
      <p:ext uri="{BB962C8B-B14F-4D97-AF65-F5344CB8AC3E}">
        <p14:creationId xmlns:p14="http://schemas.microsoft.com/office/powerpoint/2010/main" val="491013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8</a:t>
            </a:fld>
            <a:endParaRPr lang="en-US"/>
          </a:p>
        </p:txBody>
      </p:sp>
    </p:spTree>
    <p:extLst>
      <p:ext uri="{BB962C8B-B14F-4D97-AF65-F5344CB8AC3E}">
        <p14:creationId xmlns:p14="http://schemas.microsoft.com/office/powerpoint/2010/main" val="1277311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9</a:t>
            </a:fld>
            <a:endParaRPr lang="en-US"/>
          </a:p>
        </p:txBody>
      </p:sp>
    </p:spTree>
    <p:extLst>
      <p:ext uri="{BB962C8B-B14F-4D97-AF65-F5344CB8AC3E}">
        <p14:creationId xmlns:p14="http://schemas.microsoft.com/office/powerpoint/2010/main" val="2598792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smtClean="0"/>
              <a:t>Click to edit Master title style</a:t>
            </a:r>
            <a:endParaRPr lang="en-US"/>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smtClean="0"/>
              <a:t>Click to edit Master title style</a:t>
            </a:r>
            <a:endParaRPr lang="en-US"/>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smtClean="0"/>
              <a:t>Click to edit Master text styles</a:t>
            </a:r>
          </a:p>
        </p:txBody>
      </p:sp>
      <p:sp>
        <p:nvSpPr>
          <p:cNvPr id="4" name="Content Placeholder 3"/>
          <p:cNvSpPr>
            <a:spLocks noGrp="1"/>
          </p:cNvSpPr>
          <p:nvPr>
            <p:ph sz="half" idx="2"/>
          </p:nvPr>
        </p:nvSpPr>
        <p:spPr>
          <a:xfrm>
            <a:off x="228600" y="1087438"/>
            <a:ext cx="2020094"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smtClean="0"/>
              <a:t>Click to edit Master text styles</a:t>
            </a:r>
          </a:p>
        </p:txBody>
      </p:sp>
      <p:sp>
        <p:nvSpPr>
          <p:cNvPr id="6" name="Content Placeholder 5"/>
          <p:cNvSpPr>
            <a:spLocks noGrp="1"/>
          </p:cNvSpPr>
          <p:nvPr>
            <p:ph sz="quarter" idx="4"/>
          </p:nvPr>
        </p:nvSpPr>
        <p:spPr>
          <a:xfrm>
            <a:off x="2322513" y="1087438"/>
            <a:ext cx="2020888"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smtClean="0"/>
              <a:t>Click to edit Master title style</a:t>
            </a:r>
            <a:endParaRPr lang="en-US"/>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smtClean="0"/>
              <a:t>Click to edit Master title style</a:t>
            </a:r>
            <a:endParaRPr lang="en-US"/>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2D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37319"/>
            <a:ext cx="4114800" cy="571500"/>
          </a:xfrm>
          <a:prstGeom prst="rect">
            <a:avLst/>
          </a:prstGeom>
        </p:spPr>
        <p:txBody>
          <a:bodyPr vert="horz" lIns="45720" tIns="22860" rIns="45720" bIns="2286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28600" y="800100"/>
            <a:ext cx="4114800" cy="2262982"/>
          </a:xfrm>
          <a:prstGeom prst="rect">
            <a:avLst/>
          </a:prstGeom>
        </p:spPr>
        <p:txBody>
          <a:bodyPr vert="horz" lIns="45720" tIns="22860" rIns="45720" bIns="2286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28600" y="3178175"/>
            <a:ext cx="1066800" cy="182563"/>
          </a:xfrm>
          <a:prstGeom prst="rect">
            <a:avLst/>
          </a:prstGeom>
        </p:spPr>
        <p:txBody>
          <a:bodyPr vert="horz" lIns="45720" tIns="22860" rIns="45720" bIns="22860" rtlCol="0" anchor="ctr"/>
          <a:lstStyle>
            <a:lvl1pPr algn="l">
              <a:defRPr sz="600">
                <a:solidFill>
                  <a:schemeClr val="tx1">
                    <a:tint val="75000"/>
                  </a:schemeClr>
                </a:solidFill>
              </a:defRPr>
            </a:lvl1pPr>
          </a:lstStyle>
          <a:p>
            <a:fld id="{1D8BD707-D9CF-40AE-B4C6-C98DA3205C09}" type="datetimeFigureOut">
              <a:rPr lang="en-US" smtClean="0"/>
              <a:pPr/>
              <a:t>12/17/2022</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45720" tIns="22860" rIns="45720" bIns="2286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45720" tIns="22860" rIns="45720" bIns="22860" rtlCol="0" anchor="ctr"/>
          <a:lstStyle>
            <a:lvl1pPr algn="r">
              <a:defRPr sz="6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457200" rtl="0" eaLnBrk="1" latinLnBrk="0" hangingPunct="1">
        <a:spcBef>
          <a:spcPct val="0"/>
        </a:spcBef>
        <a:buNone/>
        <a:defRPr sz="2200"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audio" Target="../media/audio1.wav"/></Relationships>
</file>

<file path=ppt/slides/_rels/slide10.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0.svg"/><Relationship Id="rId3" Type="http://schemas.openxmlformats.org/officeDocument/2006/relationships/notesSlide" Target="../notesSlides/notesSlide10.xml"/><Relationship Id="rId7" Type="http://schemas.openxmlformats.org/officeDocument/2006/relationships/image" Target="../media/image36.svg"/><Relationship Id="rId12"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21.png"/><Relationship Id="rId11" Type="http://schemas.openxmlformats.org/officeDocument/2006/relationships/audio" Target="../media/audio1.wav"/><Relationship Id="rId5" Type="http://schemas.openxmlformats.org/officeDocument/2006/relationships/image" Target="../media/image4.svg"/><Relationship Id="rId10" Type="http://schemas.openxmlformats.org/officeDocument/2006/relationships/image" Target="../media/image32.jpeg"/><Relationship Id="rId4" Type="http://schemas.openxmlformats.org/officeDocument/2006/relationships/image" Target="../media/image4.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0.svg"/><Relationship Id="rId3" Type="http://schemas.openxmlformats.org/officeDocument/2006/relationships/notesSlide" Target="../notesSlides/notesSlide11.xml"/><Relationship Id="rId7" Type="http://schemas.openxmlformats.org/officeDocument/2006/relationships/image" Target="../media/image36.svg"/><Relationship Id="rId12"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21.png"/><Relationship Id="rId11" Type="http://schemas.openxmlformats.org/officeDocument/2006/relationships/audio" Target="../media/audio1.wav"/><Relationship Id="rId5" Type="http://schemas.openxmlformats.org/officeDocument/2006/relationships/image" Target="../media/image4.svg"/><Relationship Id="rId10" Type="http://schemas.openxmlformats.org/officeDocument/2006/relationships/image" Target="../media/image35.jpeg"/><Relationship Id="rId4" Type="http://schemas.openxmlformats.org/officeDocument/2006/relationships/image" Target="../media/image4.png"/><Relationship Id="rId9" Type="http://schemas.openxmlformats.org/officeDocument/2006/relationships/image" Target="../media/image34.jpeg"/></Relationships>
</file>

<file path=ppt/slides/_rels/slide1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notesSlide" Target="../notesSlides/notesSlide12.xml"/><Relationship Id="rId7" Type="http://schemas.openxmlformats.org/officeDocument/2006/relationships/image" Target="../media/image36.svg"/><Relationship Id="rId12" Type="http://schemas.openxmlformats.org/officeDocument/2006/relationships/image" Target="../media/image30.sv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21.png"/><Relationship Id="rId11" Type="http://schemas.openxmlformats.org/officeDocument/2006/relationships/image" Target="../media/image18.png"/><Relationship Id="rId5" Type="http://schemas.openxmlformats.org/officeDocument/2006/relationships/image" Target="../media/image4.svg"/><Relationship Id="rId10" Type="http://schemas.openxmlformats.org/officeDocument/2006/relationships/audio" Target="../media/audio1.wav"/><Relationship Id="rId4" Type="http://schemas.openxmlformats.org/officeDocument/2006/relationships/image" Target="../media/image4.png"/><Relationship Id="rId9" Type="http://schemas.openxmlformats.org/officeDocument/2006/relationships/image" Target="../media/image37.jpeg"/></Relationships>
</file>

<file path=ppt/slides/_rels/slide13.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30.svg"/><Relationship Id="rId3" Type="http://schemas.openxmlformats.org/officeDocument/2006/relationships/notesSlide" Target="../notesSlides/notesSlide13.xml"/><Relationship Id="rId7" Type="http://schemas.openxmlformats.org/officeDocument/2006/relationships/image" Target="../media/image36.svg"/><Relationship Id="rId12"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21.png"/><Relationship Id="rId11" Type="http://schemas.openxmlformats.org/officeDocument/2006/relationships/audio" Target="../media/audio1.wav"/><Relationship Id="rId5" Type="http://schemas.openxmlformats.org/officeDocument/2006/relationships/image" Target="../media/image4.svg"/><Relationship Id="rId10" Type="http://schemas.openxmlformats.org/officeDocument/2006/relationships/image" Target="../media/image40.png"/><Relationship Id="rId4" Type="http://schemas.openxmlformats.org/officeDocument/2006/relationships/image" Target="../media/image4.png"/><Relationship Id="rId9" Type="http://schemas.openxmlformats.org/officeDocument/2006/relationships/image" Target="../media/image39.jpeg"/></Relationships>
</file>

<file path=ppt/slides/_rels/slide14.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30.svg"/><Relationship Id="rId3" Type="http://schemas.openxmlformats.org/officeDocument/2006/relationships/notesSlide" Target="../notesSlides/notesSlide14.xml"/><Relationship Id="rId7" Type="http://schemas.openxmlformats.org/officeDocument/2006/relationships/image" Target="../media/image36.svg"/><Relationship Id="rId12"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21.png"/><Relationship Id="rId11" Type="http://schemas.openxmlformats.org/officeDocument/2006/relationships/audio" Target="../media/audio1.wav"/><Relationship Id="rId5" Type="http://schemas.openxmlformats.org/officeDocument/2006/relationships/image" Target="../media/image4.svg"/><Relationship Id="rId10" Type="http://schemas.openxmlformats.org/officeDocument/2006/relationships/image" Target="../media/image43.png"/><Relationship Id="rId4" Type="http://schemas.openxmlformats.org/officeDocument/2006/relationships/image" Target="../media/image4.png"/><Relationship Id="rId9" Type="http://schemas.openxmlformats.org/officeDocument/2006/relationships/image" Target="../media/image42.jpeg"/></Relationships>
</file>

<file path=ppt/slides/_rels/slide15.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notesSlide" Target="../notesSlides/notesSlide15.xml"/><Relationship Id="rId7" Type="http://schemas.openxmlformats.org/officeDocument/2006/relationships/image" Target="../media/image36.svg"/><Relationship Id="rId12" Type="http://schemas.openxmlformats.org/officeDocument/2006/relationships/image" Target="../media/image46.jpe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21.png"/><Relationship Id="rId11" Type="http://schemas.openxmlformats.org/officeDocument/2006/relationships/audio" Target="../media/audio1.wav"/><Relationship Id="rId5" Type="http://schemas.openxmlformats.org/officeDocument/2006/relationships/image" Target="../media/image4.svg"/><Relationship Id="rId10" Type="http://schemas.openxmlformats.org/officeDocument/2006/relationships/slide" Target="slide4.xml"/><Relationship Id="rId4" Type="http://schemas.openxmlformats.org/officeDocument/2006/relationships/image" Target="../media/image4.png"/><Relationship Id="rId9" Type="http://schemas.openxmlformats.org/officeDocument/2006/relationships/image" Target="../media/image45.jpeg"/></Relationships>
</file>

<file path=ppt/slides/_rels/slide16.xml.rels><?xml version="1.0" encoding="UTF-8" standalone="yes"?>
<Relationships xmlns="http://schemas.openxmlformats.org/package/2006/relationships"><Relationship Id="rId8" Type="http://schemas.openxmlformats.org/officeDocument/2006/relationships/hyperlink" Target="https://youtu.be/IHmP8rfub_k" TargetMode="External"/><Relationship Id="rId13" Type="http://schemas.openxmlformats.org/officeDocument/2006/relationships/image" Target="../media/image79.svg"/><Relationship Id="rId3" Type="http://schemas.openxmlformats.org/officeDocument/2006/relationships/notesSlide" Target="../notesSlides/notesSlide16.xml"/><Relationship Id="rId7" Type="http://schemas.openxmlformats.org/officeDocument/2006/relationships/hyperlink" Target="https://id.wikipedia.org/wiki/Mitologi_Yunani" TargetMode="External"/><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hyperlink" Target="https://youtu.be/XWO2mokH6oA" TargetMode="External"/><Relationship Id="rId5" Type="http://schemas.openxmlformats.org/officeDocument/2006/relationships/audio" Target="../media/audio1.wav"/><Relationship Id="rId4" Type="http://schemas.openxmlformats.org/officeDocument/2006/relationships/slide" Target="slide4.xml"/><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image" Target="../media/image6.png"/><Relationship Id="rId3" Type="http://schemas.openxmlformats.org/officeDocument/2006/relationships/notesSlide" Target="../notesSlides/notesSlide17.xml"/><Relationship Id="rId7" Type="http://schemas.openxmlformats.org/officeDocument/2006/relationships/image" Target="../media/image4.svg"/><Relationship Id="rId12" Type="http://schemas.openxmlformats.org/officeDocument/2006/relationships/image" Target="../media/image10.sv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4.png"/><Relationship Id="rId5" Type="http://schemas.openxmlformats.org/officeDocument/2006/relationships/image" Target="../media/image63.svg"/><Relationship Id="rId15" Type="http://schemas.openxmlformats.org/officeDocument/2006/relationships/hyperlink" Target="https://quizizz.com/admin/quiz/638f651ed5f7d7001e4fef16?source=quiz_share" TargetMode="External"/><Relationship Id="rId10" Type="http://schemas.openxmlformats.org/officeDocument/2006/relationships/image" Target="../media/image9.png"/><Relationship Id="rId4" Type="http://schemas.openxmlformats.org/officeDocument/2006/relationships/image" Target="../media/image48.png"/><Relationship Id="rId9" Type="http://schemas.openxmlformats.org/officeDocument/2006/relationships/audio" Target="../media/audio1.wav"/><Relationship Id="rId14" Type="http://schemas.openxmlformats.org/officeDocument/2006/relationships/image" Target="../media/image71.svg"/></Relationships>
</file>

<file path=ppt/slides/_rels/slide18.xml.rels><?xml version="1.0" encoding="UTF-8" standalone="yes"?>
<Relationships xmlns="http://schemas.openxmlformats.org/package/2006/relationships"><Relationship Id="rId8" Type="http://schemas.openxmlformats.org/officeDocument/2006/relationships/audio" Target="../media/audio1.wav"/><Relationship Id="rId13" Type="http://schemas.openxmlformats.org/officeDocument/2006/relationships/image" Target="../media/image10.svg"/><Relationship Id="rId3" Type="http://schemas.openxmlformats.org/officeDocument/2006/relationships/notesSlide" Target="../notesSlides/notesSlide18.xml"/><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hyperlink" Target="mailto:maryshapuspitasari.2021@student.uny.ac.id" TargetMode="External"/><Relationship Id="rId5" Type="http://schemas.openxmlformats.org/officeDocument/2006/relationships/image" Target="../media/image36.svg"/><Relationship Id="rId23" Type="http://schemas.openxmlformats.org/officeDocument/2006/relationships/image" Target="../media/image85.svg"/><Relationship Id="rId4" Type="http://schemas.openxmlformats.org/officeDocument/2006/relationships/image" Target="../media/image21.png"/><Relationship Id="rId9" Type="http://schemas.openxmlformats.org/officeDocument/2006/relationships/image" Target="../media/image9.png"/><Relationship Id="rId14"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6.png"/><Relationship Id="rId18" Type="http://schemas.openxmlformats.org/officeDocument/2006/relationships/image" Target="../media/image67.svg"/><Relationship Id="rId3" Type="http://schemas.openxmlformats.org/officeDocument/2006/relationships/notesSlide" Target="../notesSlides/notesSlide19.xml"/><Relationship Id="rId21" Type="http://schemas.openxmlformats.org/officeDocument/2006/relationships/slide" Target="slide19.xml"/><Relationship Id="rId7" Type="http://schemas.openxmlformats.org/officeDocument/2006/relationships/audio" Target="../media/audio1.wav"/><Relationship Id="rId12" Type="http://schemas.openxmlformats.org/officeDocument/2006/relationships/image" Target="../media/image75.svg"/><Relationship Id="rId17" Type="http://schemas.openxmlformats.org/officeDocument/2006/relationships/image" Target="../media/image50.png"/><Relationship Id="rId2" Type="http://schemas.openxmlformats.org/officeDocument/2006/relationships/slideLayout" Target="../slideLayouts/slideLayout7.xml"/><Relationship Id="rId16" Type="http://schemas.openxmlformats.org/officeDocument/2006/relationships/image" Target="../media/image77.svg"/><Relationship Id="rId20" Type="http://schemas.openxmlformats.org/officeDocument/2006/relationships/image" Target="../media/image69.svg"/><Relationship Id="rId1" Type="http://schemas.openxmlformats.org/officeDocument/2006/relationships/tags" Target="../tags/tag20.xml"/><Relationship Id="rId6" Type="http://schemas.openxmlformats.org/officeDocument/2006/relationships/slide" Target="slide3.xml"/><Relationship Id="rId11" Type="http://schemas.openxmlformats.org/officeDocument/2006/relationships/image" Target="../media/image5.png"/><Relationship Id="rId5" Type="http://schemas.openxmlformats.org/officeDocument/2006/relationships/image" Target="../media/image4.svg"/><Relationship Id="rId15" Type="http://schemas.openxmlformats.org/officeDocument/2006/relationships/image" Target="../media/image7.png"/><Relationship Id="rId10" Type="http://schemas.openxmlformats.org/officeDocument/2006/relationships/slide" Target="slide18.xml"/><Relationship Id="rId19" Type="http://schemas.openxmlformats.org/officeDocument/2006/relationships/image" Target="../media/image51.png"/><Relationship Id="rId4" Type="http://schemas.openxmlformats.org/officeDocument/2006/relationships/image" Target="../media/image4.png"/><Relationship Id="rId9" Type="http://schemas.openxmlformats.org/officeDocument/2006/relationships/slide" Target="slide17.xml"/><Relationship Id="rId14" Type="http://schemas.openxmlformats.org/officeDocument/2006/relationships/image" Target="../media/image71.svg"/></Relationships>
</file>

<file path=ppt/slides/_rels/slide2.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75.svg"/><Relationship Id="rId3" Type="http://schemas.openxmlformats.org/officeDocument/2006/relationships/notesSlide" Target="../notesSlides/notesSlide2.xml"/><Relationship Id="rId7" Type="http://schemas.openxmlformats.org/officeDocument/2006/relationships/audio" Target="../media/audio1.wav"/><Relationship Id="rId12" Type="http://schemas.openxmlformats.org/officeDocument/2006/relationships/image" Target="../media/image5.png"/><Relationship Id="rId17" Type="http://schemas.openxmlformats.org/officeDocument/2006/relationships/image" Target="../media/image77.svg"/><Relationship Id="rId2" Type="http://schemas.openxmlformats.org/officeDocument/2006/relationships/slideLayout" Target="../slideLayouts/slideLayout7.xml"/><Relationship Id="rId16" Type="http://schemas.openxmlformats.org/officeDocument/2006/relationships/image" Target="../media/image7.png"/><Relationship Id="rId1" Type="http://schemas.openxmlformats.org/officeDocument/2006/relationships/tags" Target="../tags/tag3.xml"/><Relationship Id="rId6" Type="http://schemas.openxmlformats.org/officeDocument/2006/relationships/slide" Target="slide3.xml"/><Relationship Id="rId11" Type="http://schemas.openxmlformats.org/officeDocument/2006/relationships/slide" Target="slide19.xml"/><Relationship Id="rId5" Type="http://schemas.openxmlformats.org/officeDocument/2006/relationships/image" Target="../media/image4.svg"/><Relationship Id="rId15" Type="http://schemas.openxmlformats.org/officeDocument/2006/relationships/image" Target="../media/image71.svg"/><Relationship Id="rId10" Type="http://schemas.openxmlformats.org/officeDocument/2006/relationships/slide" Target="slide18.xml"/><Relationship Id="rId4" Type="http://schemas.openxmlformats.org/officeDocument/2006/relationships/image" Target="../media/image4.png"/><Relationship Id="rId9" Type="http://schemas.openxmlformats.org/officeDocument/2006/relationships/slide" Target="slide17.xml"/><Relationship Id="rId1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svg"/><Relationship Id="rId3" Type="http://schemas.openxmlformats.org/officeDocument/2006/relationships/notesSlide" Target="../notesSlides/notesSlide3.xml"/><Relationship Id="rId7"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2.xml"/><Relationship Id="rId11" Type="http://schemas.openxmlformats.org/officeDocument/2006/relationships/image" Target="../media/image30.svg"/><Relationship Id="rId5" Type="http://schemas.openxmlformats.org/officeDocument/2006/relationships/image" Target="../media/image8.svg"/><Relationship Id="rId10"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10.sv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audio" Target="../media/audio1.wav"/><Relationship Id="rId18" Type="http://schemas.openxmlformats.org/officeDocument/2006/relationships/slide" Target="slide2.xml"/><Relationship Id="rId3" Type="http://schemas.openxmlformats.org/officeDocument/2006/relationships/notesSlide" Target="../notesSlides/notesSlide4.xml"/><Relationship Id="rId7" Type="http://schemas.openxmlformats.org/officeDocument/2006/relationships/image" Target="../media/image20.svg"/><Relationship Id="rId12" Type="http://schemas.openxmlformats.org/officeDocument/2006/relationships/slide" Target="slide5.xml"/><Relationship Id="rId17" Type="http://schemas.openxmlformats.org/officeDocument/2006/relationships/image" Target="../media/image26.svg"/><Relationship Id="rId2" Type="http://schemas.openxmlformats.org/officeDocument/2006/relationships/slideLayout" Target="../slideLayouts/slideLayout7.xml"/><Relationship Id="rId16" Type="http://schemas.openxmlformats.org/officeDocument/2006/relationships/image" Target="../media/image16.png"/><Relationship Id="rId20" Type="http://schemas.openxmlformats.org/officeDocument/2006/relationships/image" Target="../media/image10.svg"/><Relationship Id="rId1" Type="http://schemas.openxmlformats.org/officeDocument/2006/relationships/tags" Target="../tags/tag5.xml"/><Relationship Id="rId6" Type="http://schemas.openxmlformats.org/officeDocument/2006/relationships/image" Target="../media/image13.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slide" Target="slide16.xml"/><Relationship Id="rId10" Type="http://schemas.openxmlformats.org/officeDocument/2006/relationships/image" Target="../media/image15.png"/><Relationship Id="rId19"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22.svg"/><Relationship Id="rId14" Type="http://schemas.openxmlformats.org/officeDocument/2006/relationships/slide" Target="slide7.xml"/></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notesSlide" Target="../notesSlides/notesSlide5.xml"/><Relationship Id="rId7"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audio" Target="../media/audio1.wav"/><Relationship Id="rId5" Type="http://schemas.openxmlformats.org/officeDocument/2006/relationships/image" Target="../media/image28.svg"/><Relationship Id="rId10" Type="http://schemas.openxmlformats.org/officeDocument/2006/relationships/image" Target="../media/image32.svg"/><Relationship Id="rId4" Type="http://schemas.openxmlformats.org/officeDocument/2006/relationships/image" Target="../media/image17.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6.xml"/><Relationship Id="rId7" Type="http://schemas.openxmlformats.org/officeDocument/2006/relationships/image" Target="../media/image34.sv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20.png"/><Relationship Id="rId11" Type="http://schemas.openxmlformats.org/officeDocument/2006/relationships/image" Target="../media/image30.svg"/><Relationship Id="rId5" Type="http://schemas.openxmlformats.org/officeDocument/2006/relationships/audio" Target="../media/audio1.wav"/><Relationship Id="rId4" Type="http://schemas.openxmlformats.org/officeDocument/2006/relationships/slide" Target="slide4.xml"/></Relationships>
</file>

<file path=ppt/slides/_rels/slide7.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notesSlide" Target="../notesSlides/notesSlide7.xml"/><Relationship Id="rId7" Type="http://schemas.openxmlformats.org/officeDocument/2006/relationships/image" Target="../media/image36.svg"/><Relationship Id="rId12" Type="http://schemas.openxmlformats.org/officeDocument/2006/relationships/image" Target="../media/image23.jpe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21.png"/><Relationship Id="rId11" Type="http://schemas.openxmlformats.org/officeDocument/2006/relationships/image" Target="../media/image22.jpeg"/><Relationship Id="rId5" Type="http://schemas.openxmlformats.org/officeDocument/2006/relationships/image" Target="../media/image4.svg"/><Relationship Id="rId10" Type="http://schemas.openxmlformats.org/officeDocument/2006/relationships/image" Target="../media/image30.svg"/><Relationship Id="rId4" Type="http://schemas.openxmlformats.org/officeDocument/2006/relationships/image" Target="../media/image4.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30.svg"/><Relationship Id="rId3" Type="http://schemas.openxmlformats.org/officeDocument/2006/relationships/notesSlide" Target="../notesSlides/notesSlide8.xml"/><Relationship Id="rId7" Type="http://schemas.openxmlformats.org/officeDocument/2006/relationships/image" Target="../media/image36.svg"/><Relationship Id="rId12"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21.png"/><Relationship Id="rId11" Type="http://schemas.openxmlformats.org/officeDocument/2006/relationships/audio" Target="../media/audio1.wav"/><Relationship Id="rId5" Type="http://schemas.openxmlformats.org/officeDocument/2006/relationships/image" Target="../media/image4.svg"/><Relationship Id="rId10" Type="http://schemas.openxmlformats.org/officeDocument/2006/relationships/image" Target="../media/image26.jpeg"/><Relationship Id="rId4" Type="http://schemas.openxmlformats.org/officeDocument/2006/relationships/image" Target="../media/image4.png"/><Relationship Id="rId9" Type="http://schemas.openxmlformats.org/officeDocument/2006/relationships/image" Target="../media/image25.jpeg"/></Relationships>
</file>

<file path=ppt/slides/_rels/slide9.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0.svg"/><Relationship Id="rId3" Type="http://schemas.openxmlformats.org/officeDocument/2006/relationships/notesSlide" Target="../notesSlides/notesSlide9.xml"/><Relationship Id="rId7" Type="http://schemas.openxmlformats.org/officeDocument/2006/relationships/image" Target="../media/image36.svg"/><Relationship Id="rId12"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21.png"/><Relationship Id="rId11" Type="http://schemas.openxmlformats.org/officeDocument/2006/relationships/audio" Target="../media/audio1.wav"/><Relationship Id="rId5" Type="http://schemas.openxmlformats.org/officeDocument/2006/relationships/image" Target="../media/image4.svg"/><Relationship Id="rId10" Type="http://schemas.openxmlformats.org/officeDocument/2006/relationships/image" Target="../media/image29.jpeg"/><Relationship Id="rId4" Type="http://schemas.openxmlformats.org/officeDocument/2006/relationships/image" Target="../media/image4.png"/><Relationship Id="rId9"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WhatsApp Audio 2022-12-16 at 13.40.06.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70503" y="136165"/>
            <a:ext cx="361126" cy="361126"/>
          </a:xfrm>
          <a:prstGeom prst="rect">
            <a:avLst/>
          </a:prstGeom>
        </p:spPr>
      </p:pic>
      <p:pic>
        <p:nvPicPr>
          <p:cNvPr id="2" name="Picture 2"/>
          <p:cNvPicPr>
            <a:picLocks noChangeAspect="1"/>
          </p:cNvPicPr>
          <p:nvPr/>
        </p:nvPicPr>
        <p:blipFill>
          <a:blip r:embed="rId7"/>
          <a:srcRect/>
          <a:stretch>
            <a:fillRect/>
          </a:stretch>
        </p:blipFill>
        <p:spPr>
          <a:xfrm>
            <a:off x="8077200" y="125639"/>
            <a:ext cx="832254" cy="848130"/>
          </a:xfrm>
          <a:prstGeom prst="rect">
            <a:avLst/>
          </a:prstGeom>
        </p:spPr>
      </p:pic>
      <p:sp>
        <p:nvSpPr>
          <p:cNvPr id="4" name="Freeform 4">
            <a:hlinkClick r:id="rId8" action="ppaction://hlinksldjump">
              <a:snd r:embed="rId9" name="click.wav"/>
            </a:hlinkClick>
          </p:cNvPr>
          <p:cNvSpPr/>
          <p:nvPr/>
        </p:nvSpPr>
        <p:spPr>
          <a:xfrm>
            <a:off x="2615518" y="3743132"/>
            <a:ext cx="3912963" cy="642698"/>
          </a:xfrm>
          <a:custGeom>
            <a:avLst/>
            <a:gdLst/>
            <a:ahLst/>
            <a:cxnLst/>
            <a:rect l="l" t="t" r="r" b="b"/>
            <a:pathLst>
              <a:path w="2384409" h="338540">
                <a:moveTo>
                  <a:pt x="43613" y="0"/>
                </a:moveTo>
                <a:lnTo>
                  <a:pt x="2340796" y="0"/>
                </a:lnTo>
                <a:cubicBezTo>
                  <a:pt x="2364883" y="0"/>
                  <a:pt x="2384409" y="19526"/>
                  <a:pt x="2384409" y="43613"/>
                </a:cubicBezTo>
                <a:lnTo>
                  <a:pt x="2384409" y="294928"/>
                </a:lnTo>
                <a:cubicBezTo>
                  <a:pt x="2384409" y="319014"/>
                  <a:pt x="2364883" y="338540"/>
                  <a:pt x="2340796" y="338540"/>
                </a:cubicBezTo>
                <a:lnTo>
                  <a:pt x="43613" y="338540"/>
                </a:lnTo>
                <a:cubicBezTo>
                  <a:pt x="19526" y="338540"/>
                  <a:pt x="0" y="319014"/>
                  <a:pt x="0" y="294928"/>
                </a:cubicBezTo>
                <a:lnTo>
                  <a:pt x="0" y="43613"/>
                </a:lnTo>
                <a:cubicBezTo>
                  <a:pt x="0" y="19526"/>
                  <a:pt x="19526" y="0"/>
                  <a:pt x="43613" y="0"/>
                </a:cubicBezTo>
                <a:close/>
              </a:path>
            </a:pathLst>
          </a:custGeom>
          <a:solidFill>
            <a:srgbClr val="E05A47"/>
          </a:solidFill>
          <a:scene3d>
            <a:camera prst="perspectiveFront"/>
            <a:lightRig rig="threePt" dir="t"/>
          </a:scene3d>
          <a:sp3d>
            <a:bevelT/>
          </a:sp3d>
        </p:spPr>
        <p:txBody>
          <a:bodyPr anchor="ctr"/>
          <a:lstStyle/>
          <a:p>
            <a:pPr lvl="0" algn="ctr">
              <a:lnSpc>
                <a:spcPts val="2870"/>
              </a:lnSpc>
            </a:pPr>
            <a:r>
              <a:rPr lang="en-US" sz="2000" dirty="0" smtClean="0">
                <a:solidFill>
                  <a:schemeClr val="bg1"/>
                </a:solidFill>
                <a:latin typeface="Libre Franklin Black"/>
              </a:rPr>
              <a:t>MULAI</a:t>
            </a:r>
            <a:endParaRPr lang="en-US" dirty="0" smtClean="0">
              <a:solidFill>
                <a:schemeClr val="bg1"/>
              </a:solidFill>
              <a:latin typeface="Libre Franklin Black"/>
            </a:endParaRPr>
          </a:p>
        </p:txBody>
      </p:sp>
      <p:pic>
        <p:nvPicPr>
          <p:cNvPr id="6" name="Picture 6"/>
          <p:cNvPicPr>
            <a:picLocks noChangeAspect="1"/>
          </p:cNvPicPr>
          <p:nvPr/>
        </p:nvPicPr>
        <p:blipFill>
          <a:blip r:embed="rId10"/>
          <a:srcRect/>
          <a:stretch>
            <a:fillRect/>
          </a:stretch>
        </p:blipFill>
        <p:spPr>
          <a:xfrm>
            <a:off x="3131976" y="2030802"/>
            <a:ext cx="2914605" cy="1712330"/>
          </a:xfrm>
          <a:prstGeom prst="rect">
            <a:avLst/>
          </a:prstGeom>
        </p:spPr>
      </p:pic>
      <p:sp>
        <p:nvSpPr>
          <p:cNvPr id="7" name="TextBox 7"/>
          <p:cNvSpPr txBox="1"/>
          <p:nvPr/>
        </p:nvSpPr>
        <p:spPr>
          <a:xfrm>
            <a:off x="514350" y="1192872"/>
            <a:ext cx="8115300" cy="704295"/>
          </a:xfrm>
          <a:prstGeom prst="rect">
            <a:avLst/>
          </a:prstGeom>
        </p:spPr>
        <p:txBody>
          <a:bodyPr lIns="0" tIns="0" rIns="0" bIns="0" rtlCol="0" anchor="t">
            <a:spAutoFit/>
          </a:bodyPr>
          <a:lstStyle/>
          <a:p>
            <a:pPr algn="ctr">
              <a:lnSpc>
                <a:spcPts val="6194"/>
              </a:lnSpc>
            </a:pPr>
            <a:r>
              <a:rPr lang="en-US" sz="3700" spc="210" dirty="0">
                <a:solidFill>
                  <a:srgbClr val="1C1414"/>
                </a:solidFill>
                <a:latin typeface="Libre Franklin Black Bold"/>
              </a:rPr>
              <a:t> </a:t>
            </a:r>
            <a:r>
              <a:rPr lang="en-US" sz="3700" b="1" spc="210" dirty="0">
                <a:solidFill>
                  <a:srgbClr val="1C1414"/>
                </a:solidFill>
                <a:latin typeface="Libre Franklin Black Bold"/>
              </a:rPr>
              <a:t>MITOLOGI YUNANI</a:t>
            </a:r>
          </a:p>
        </p:txBody>
      </p:sp>
      <p:sp>
        <p:nvSpPr>
          <p:cNvPr id="8" name="TextBox 8"/>
          <p:cNvSpPr txBox="1"/>
          <p:nvPr/>
        </p:nvSpPr>
        <p:spPr>
          <a:xfrm>
            <a:off x="531629" y="497291"/>
            <a:ext cx="8115300" cy="704295"/>
          </a:xfrm>
          <a:prstGeom prst="rect">
            <a:avLst/>
          </a:prstGeom>
        </p:spPr>
        <p:txBody>
          <a:bodyPr lIns="0" tIns="0" rIns="0" bIns="0" rtlCol="0" anchor="t">
            <a:spAutoFit/>
          </a:bodyPr>
          <a:lstStyle/>
          <a:p>
            <a:pPr algn="ctr">
              <a:lnSpc>
                <a:spcPts val="6194"/>
              </a:lnSpc>
            </a:pPr>
            <a:r>
              <a:rPr lang="en-US" sz="3700" b="1" spc="210" dirty="0">
                <a:solidFill>
                  <a:srgbClr val="1C1414"/>
                </a:solidFill>
                <a:latin typeface="Libre Franklin Black Bold"/>
              </a:rPr>
              <a:t>MAKHLUK</a:t>
            </a:r>
            <a:r>
              <a:rPr lang="en-US" sz="3700" spc="210" dirty="0">
                <a:solidFill>
                  <a:srgbClr val="1C1414"/>
                </a:solidFill>
                <a:latin typeface="Libre Franklin Black Bold"/>
              </a:rPr>
              <a:t> </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8265013" y="-115129"/>
            <a:ext cx="1057525" cy="125895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413" y="4034780"/>
            <a:ext cx="1057525" cy="125895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2922840">
            <a:off x="-290180" y="37930"/>
            <a:ext cx="1331792" cy="1167134"/>
          </a:xfrm>
          <a:prstGeom prst="rect">
            <a:avLst/>
          </a:prstGeom>
        </p:spPr>
      </p:pic>
      <p:grpSp>
        <p:nvGrpSpPr>
          <p:cNvPr id="6" name="Group 6"/>
          <p:cNvGrpSpPr>
            <a:grpSpLocks noChangeAspect="1"/>
          </p:cNvGrpSpPr>
          <p:nvPr/>
        </p:nvGrpSpPr>
        <p:grpSpPr>
          <a:xfrm>
            <a:off x="514350" y="200621"/>
            <a:ext cx="1457798" cy="145779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21500" b="-21500"/>
              </a:stretch>
            </a:blipFill>
          </p:spPr>
        </p:sp>
      </p:grpSp>
      <p:grpSp>
        <p:nvGrpSpPr>
          <p:cNvPr id="8" name="Group 8"/>
          <p:cNvGrpSpPr>
            <a:grpSpLocks noChangeAspect="1"/>
          </p:cNvGrpSpPr>
          <p:nvPr/>
        </p:nvGrpSpPr>
        <p:grpSpPr>
          <a:xfrm>
            <a:off x="524695" y="3543199"/>
            <a:ext cx="1457798" cy="145779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t="-3091" b="-3091"/>
              </a:stretch>
            </a:blipFill>
          </p:spPr>
        </p:sp>
      </p:grpSp>
      <p:grpSp>
        <p:nvGrpSpPr>
          <p:cNvPr id="10" name="Group 10"/>
          <p:cNvGrpSpPr>
            <a:grpSpLocks noChangeAspect="1"/>
          </p:cNvGrpSpPr>
          <p:nvPr/>
        </p:nvGrpSpPr>
        <p:grpSpPr>
          <a:xfrm>
            <a:off x="524695" y="1871910"/>
            <a:ext cx="1457798" cy="145779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9999" r="-9999"/>
              </a:stretch>
            </a:blipFill>
          </p:spPr>
        </p:sp>
      </p:grpSp>
      <p:sp>
        <p:nvSpPr>
          <p:cNvPr id="12" name="TextBox 12"/>
          <p:cNvSpPr txBox="1"/>
          <p:nvPr/>
        </p:nvSpPr>
        <p:spPr>
          <a:xfrm>
            <a:off x="2329508" y="326916"/>
            <a:ext cx="6307230" cy="1205202"/>
          </a:xfrm>
          <a:prstGeom prst="rect">
            <a:avLst/>
          </a:prstGeom>
        </p:spPr>
        <p:txBody>
          <a:bodyPr lIns="0" tIns="0" rIns="0" bIns="0" rtlCol="0" anchor="t">
            <a:spAutoFit/>
          </a:bodyPr>
          <a:lstStyle/>
          <a:p>
            <a:pPr algn="just">
              <a:lnSpc>
                <a:spcPts val="2380"/>
              </a:lnSpc>
            </a:pPr>
            <a:r>
              <a:rPr lang="en-US" sz="1700" b="1" dirty="0" err="1">
                <a:solidFill>
                  <a:srgbClr val="000000"/>
                </a:solidFill>
                <a:latin typeface="Times New Roman" pitchFamily="18" charset="0"/>
                <a:cs typeface="Times New Roman" pitchFamily="18" charset="0"/>
              </a:rPr>
              <a:t>Kentaur</a:t>
            </a:r>
            <a:endParaRPr lang="en-US" sz="1700" b="1" dirty="0">
              <a:solidFill>
                <a:srgbClr val="000000"/>
              </a:solidFill>
              <a:latin typeface="Times New Roman" pitchFamily="18" charset="0"/>
              <a:cs typeface="Times New Roman" pitchFamily="18" charset="0"/>
            </a:endParaRPr>
          </a:p>
          <a:p>
            <a:pPr algn="just">
              <a:lnSpc>
                <a:spcPts val="2380"/>
              </a:lnSpc>
            </a:pPr>
            <a:r>
              <a:rPr lang="en-US" sz="1700" dirty="0" err="1">
                <a:solidFill>
                  <a:srgbClr val="000000"/>
                </a:solidFill>
                <a:latin typeface="Times New Roman" pitchFamily="18" charset="0"/>
                <a:cs typeface="Times New Roman" pitchFamily="18" charset="0"/>
              </a:rPr>
              <a:t>Manusia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setengah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kuda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Digambarkan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sebagai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mulia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bijaksana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Mereka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diberkahi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kemampuan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astronomi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ramalan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pengobatan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keahlian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berperang</a:t>
            </a:r>
            <a:r>
              <a:rPr lang="en-US" sz="1700" dirty="0" smtClean="0">
                <a:solidFill>
                  <a:srgbClr val="000000"/>
                </a:solidFill>
                <a:latin typeface="Times New Roman" pitchFamily="18" charset="0"/>
                <a:cs typeface="Times New Roman" pitchFamily="18" charset="0"/>
              </a:rPr>
              <a:t>.</a:t>
            </a:r>
            <a:endParaRPr lang="en-US" sz="1700" dirty="0">
              <a:solidFill>
                <a:srgbClr val="000000"/>
              </a:solidFill>
              <a:latin typeface="Times New Roman" pitchFamily="18" charset="0"/>
              <a:cs typeface="Times New Roman" pitchFamily="18" charset="0"/>
            </a:endParaRPr>
          </a:p>
        </p:txBody>
      </p:sp>
      <p:sp>
        <p:nvSpPr>
          <p:cNvPr id="13" name="TextBox 13"/>
          <p:cNvSpPr txBox="1"/>
          <p:nvPr/>
        </p:nvSpPr>
        <p:spPr>
          <a:xfrm>
            <a:off x="2329508" y="2152093"/>
            <a:ext cx="6307230" cy="897425"/>
          </a:xfrm>
          <a:prstGeom prst="rect">
            <a:avLst/>
          </a:prstGeom>
        </p:spPr>
        <p:txBody>
          <a:bodyPr lIns="0" tIns="0" rIns="0" bIns="0" rtlCol="0" anchor="t">
            <a:spAutoFit/>
          </a:bodyPr>
          <a:lstStyle/>
          <a:p>
            <a:pPr algn="just">
              <a:lnSpc>
                <a:spcPts val="2380"/>
              </a:lnSpc>
            </a:pPr>
            <a:r>
              <a:rPr lang="en-US" sz="1700" b="1" dirty="0" err="1">
                <a:solidFill>
                  <a:srgbClr val="000000"/>
                </a:solidFill>
                <a:latin typeface="Times New Roman" pitchFamily="18" charset="0"/>
                <a:cs typeface="Times New Roman" pitchFamily="18" charset="0"/>
              </a:rPr>
              <a:t>Kharibdis</a:t>
            </a:r>
            <a:endParaRPr lang="en-US" sz="1700" b="1" dirty="0">
              <a:solidFill>
                <a:srgbClr val="000000"/>
              </a:solidFill>
              <a:latin typeface="Times New Roman" pitchFamily="18" charset="0"/>
              <a:cs typeface="Times New Roman" pitchFamily="18" charset="0"/>
            </a:endParaRPr>
          </a:p>
          <a:p>
            <a:pPr algn="just">
              <a:lnSpc>
                <a:spcPts val="2380"/>
              </a:lnSpc>
            </a:pPr>
            <a:r>
              <a:rPr lang="en-US" sz="1700" dirty="0">
                <a:solidFill>
                  <a:srgbClr val="000000"/>
                </a:solidFill>
                <a:latin typeface="Times New Roman" pitchFamily="18" charset="0"/>
                <a:cs typeface="Times New Roman" pitchFamily="18" charset="0"/>
              </a:rPr>
              <a:t>Monster </a:t>
            </a:r>
            <a:r>
              <a:rPr lang="en-US" sz="1700" dirty="0" err="1">
                <a:solidFill>
                  <a:srgbClr val="000000"/>
                </a:solidFill>
                <a:latin typeface="Times New Roman" pitchFamily="18" charset="0"/>
                <a:cs typeface="Times New Roman" pitchFamily="18" charset="0"/>
              </a:rPr>
              <a:t>laut</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menenggelamkan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kapal</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lewat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dengan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mengeluarkan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pusaran</a:t>
            </a:r>
            <a:r>
              <a:rPr lang="en-US" sz="1700" dirty="0">
                <a:solidFill>
                  <a:srgbClr val="000000"/>
                </a:solidFill>
                <a:latin typeface="Times New Roman" pitchFamily="18" charset="0"/>
                <a:cs typeface="Times New Roman" pitchFamily="18" charset="0"/>
              </a:rPr>
              <a:t> air </a:t>
            </a:r>
            <a:r>
              <a:rPr lang="en-US" sz="1700" dirty="0" err="1" smtClean="0">
                <a:solidFill>
                  <a:srgbClr val="000000"/>
                </a:solidFill>
                <a:latin typeface="Times New Roman" pitchFamily="18" charset="0"/>
                <a:cs typeface="Times New Roman" pitchFamily="18" charset="0"/>
              </a:rPr>
              <a:t>raksasa</a:t>
            </a:r>
            <a:endParaRPr lang="en-US" sz="1700" dirty="0">
              <a:solidFill>
                <a:srgbClr val="000000"/>
              </a:solidFill>
              <a:latin typeface="Times New Roman" pitchFamily="18" charset="0"/>
              <a:cs typeface="Times New Roman" pitchFamily="18" charset="0"/>
            </a:endParaRPr>
          </a:p>
        </p:txBody>
      </p:sp>
      <p:sp>
        <p:nvSpPr>
          <p:cNvPr id="14" name="TextBox 14"/>
          <p:cNvSpPr txBox="1"/>
          <p:nvPr/>
        </p:nvSpPr>
        <p:spPr>
          <a:xfrm>
            <a:off x="2322420" y="3766834"/>
            <a:ext cx="6307230" cy="589649"/>
          </a:xfrm>
          <a:prstGeom prst="rect">
            <a:avLst/>
          </a:prstGeom>
        </p:spPr>
        <p:txBody>
          <a:bodyPr lIns="0" tIns="0" rIns="0" bIns="0" rtlCol="0" anchor="t">
            <a:spAutoFit/>
          </a:bodyPr>
          <a:lstStyle/>
          <a:p>
            <a:pPr algn="just">
              <a:lnSpc>
                <a:spcPts val="2380"/>
              </a:lnSpc>
            </a:pPr>
            <a:r>
              <a:rPr lang="en-US" sz="1700" b="1" dirty="0" err="1">
                <a:solidFill>
                  <a:srgbClr val="000000"/>
                </a:solidFill>
                <a:latin typeface="Times New Roman" pitchFamily="18" charset="0"/>
                <a:cs typeface="Times New Roman" pitchFamily="18" charset="0"/>
              </a:rPr>
              <a:t>Kiklops</a:t>
            </a:r>
            <a:endParaRPr lang="en-US" sz="1700" b="1" dirty="0">
              <a:solidFill>
                <a:srgbClr val="000000"/>
              </a:solidFill>
              <a:latin typeface="Times New Roman" pitchFamily="18" charset="0"/>
              <a:cs typeface="Times New Roman" pitchFamily="18" charset="0"/>
            </a:endParaRPr>
          </a:p>
          <a:p>
            <a:pPr algn="just">
              <a:lnSpc>
                <a:spcPts val="2380"/>
              </a:lnSpc>
            </a:pP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bermata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satu</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membuatkan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senjata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untuk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para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dewa</a:t>
            </a:r>
            <a:r>
              <a:rPr lang="en-US" sz="1700" dirty="0" smtClean="0">
                <a:solidFill>
                  <a:srgbClr val="000000"/>
                </a:solidFill>
                <a:latin typeface="Times New Roman" pitchFamily="18" charset="0"/>
                <a:cs typeface="Times New Roman" pitchFamily="18" charset="0"/>
              </a:rPr>
              <a:t>.</a:t>
            </a:r>
            <a:endParaRPr lang="en-US" sz="1700" dirty="0">
              <a:solidFill>
                <a:srgbClr val="000000"/>
              </a:solidFill>
              <a:latin typeface="Times New Roman" pitchFamily="18" charset="0"/>
              <a:cs typeface="Times New Roman" pitchFamily="18" charset="0"/>
            </a:endParaRPr>
          </a:p>
        </p:txBody>
      </p:sp>
      <p:pic>
        <p:nvPicPr>
          <p:cNvPr id="15" name="Picture 5">
            <a:hlinkClick r:id="" action="ppaction://hlinkshowjump?jump=next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8374775" y="4494582"/>
            <a:ext cx="418074" cy="418074"/>
          </a:xfrm>
          <a:prstGeom prst="rect">
            <a:avLst/>
          </a:prstGeom>
        </p:spPr>
      </p:pic>
      <p:pic>
        <p:nvPicPr>
          <p:cNvPr id="16" name="Picture 5">
            <a:hlinkClick r:id="" action="ppaction://hlinkshowjump?jump=previous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rot="10800000">
            <a:off x="7650170" y="4494581"/>
            <a:ext cx="418074" cy="418074"/>
          </a:xfrm>
          <a:prstGeom prst="rect">
            <a:avLst/>
          </a:prstGeom>
        </p:spPr>
      </p:pic>
    </p:spTree>
    <p:custDataLst>
      <p:tags r:id="rId1"/>
    </p:custDataLst>
  </p:cSld>
  <p:clrMapOvr>
    <a:masterClrMapping/>
  </p:clrMapOvr>
  <p:transition spd="slow" advClick="0">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8265013" y="-115129"/>
            <a:ext cx="1057525" cy="125895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413" y="4034780"/>
            <a:ext cx="1057525" cy="125895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2922840">
            <a:off x="-290180" y="37930"/>
            <a:ext cx="1331792" cy="1167134"/>
          </a:xfrm>
          <a:prstGeom prst="rect">
            <a:avLst/>
          </a:prstGeom>
        </p:spPr>
      </p:pic>
      <p:grpSp>
        <p:nvGrpSpPr>
          <p:cNvPr id="6" name="Group 6"/>
          <p:cNvGrpSpPr>
            <a:grpSpLocks noChangeAspect="1"/>
          </p:cNvGrpSpPr>
          <p:nvPr/>
        </p:nvGrpSpPr>
        <p:grpSpPr>
          <a:xfrm>
            <a:off x="514350" y="200621"/>
            <a:ext cx="1457798" cy="145779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20756" b="-20756"/>
              </a:stretch>
            </a:blipFill>
          </p:spPr>
        </p:sp>
      </p:grpSp>
      <p:grpSp>
        <p:nvGrpSpPr>
          <p:cNvPr id="8" name="Group 8"/>
          <p:cNvGrpSpPr>
            <a:grpSpLocks noChangeAspect="1"/>
          </p:cNvGrpSpPr>
          <p:nvPr/>
        </p:nvGrpSpPr>
        <p:grpSpPr>
          <a:xfrm>
            <a:off x="524695" y="3543199"/>
            <a:ext cx="1457798" cy="145779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t="-38889" b="-38889"/>
              </a:stretch>
            </a:blipFill>
          </p:spPr>
        </p:sp>
      </p:grpSp>
      <p:grpSp>
        <p:nvGrpSpPr>
          <p:cNvPr id="10" name="Group 10"/>
          <p:cNvGrpSpPr>
            <a:grpSpLocks noChangeAspect="1"/>
          </p:cNvGrpSpPr>
          <p:nvPr/>
        </p:nvGrpSpPr>
        <p:grpSpPr>
          <a:xfrm>
            <a:off x="524695" y="1871910"/>
            <a:ext cx="1457798" cy="145779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t="-25000" b="-25000"/>
              </a:stretch>
            </a:blipFill>
          </p:spPr>
        </p:sp>
      </p:grpSp>
      <p:sp>
        <p:nvSpPr>
          <p:cNvPr id="12" name="TextBox 12"/>
          <p:cNvSpPr txBox="1"/>
          <p:nvPr/>
        </p:nvSpPr>
        <p:spPr>
          <a:xfrm>
            <a:off x="2276582" y="2307456"/>
            <a:ext cx="6307230" cy="586699"/>
          </a:xfrm>
          <a:prstGeom prst="rect">
            <a:avLst/>
          </a:prstGeom>
        </p:spPr>
        <p:txBody>
          <a:bodyPr lIns="0" tIns="0" rIns="0" bIns="0" rtlCol="0" anchor="t">
            <a:spAutoFit/>
          </a:bodyPr>
          <a:lstStyle/>
          <a:p>
            <a:pPr algn="just">
              <a:lnSpc>
                <a:spcPts val="2380"/>
              </a:lnSpc>
            </a:pPr>
            <a:r>
              <a:rPr lang="en-US" sz="1600" b="1" dirty="0">
                <a:solidFill>
                  <a:srgbClr val="000000"/>
                </a:solidFill>
                <a:latin typeface="Times New Roman" pitchFamily="18" charset="0"/>
                <a:cs typeface="Times New Roman" pitchFamily="18" charset="0"/>
              </a:rPr>
              <a:t>Lilith</a:t>
            </a:r>
            <a:r>
              <a:rPr lang="en-US" sz="1600" dirty="0">
                <a:solidFill>
                  <a:srgbClr val="000000"/>
                </a:solidFill>
                <a:latin typeface="Times New Roman" pitchFamily="18" charset="0"/>
                <a:cs typeface="Times New Roman" pitchFamily="18" charset="0"/>
              </a:rPr>
              <a:t>   </a:t>
            </a:r>
          </a:p>
          <a:p>
            <a:pPr algn="just">
              <a:lnSpc>
                <a:spcPts val="2380"/>
              </a:lnSpc>
            </a:pPr>
            <a:r>
              <a:rPr lang="en-US" sz="1600" dirty="0" err="1">
                <a:solidFill>
                  <a:srgbClr val="000000"/>
                </a:solidFill>
                <a:latin typeface="Times New Roman" pitchFamily="18" charset="0"/>
                <a:cs typeface="Times New Roman" pitchFamily="18" charset="0"/>
              </a:rPr>
              <a:t>Iblis</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betina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berasal</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dari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Babilonia</a:t>
            </a:r>
            <a:r>
              <a:rPr lang="en-US" sz="1600" dirty="0">
                <a:solidFill>
                  <a:srgbClr val="000000"/>
                </a:solidFill>
                <a:latin typeface="Times New Roman" pitchFamily="18" charset="0"/>
                <a:cs typeface="Times New Roman" pitchFamily="18" charset="0"/>
              </a:rPr>
              <a:t> yang </a:t>
            </a:r>
            <a:r>
              <a:rPr lang="en-US" sz="1600" dirty="0" err="1">
                <a:solidFill>
                  <a:srgbClr val="000000"/>
                </a:solidFill>
                <a:latin typeface="Times New Roman" pitchFamily="18" charset="0"/>
                <a:cs typeface="Times New Roman" pitchFamily="18" charset="0"/>
              </a:rPr>
              <a:t>suka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mencuri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anak-anak</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manusia</a:t>
            </a:r>
            <a:r>
              <a:rPr lang="en-US" sz="1600" dirty="0" smtClean="0">
                <a:solidFill>
                  <a:srgbClr val="000000"/>
                </a:solidFill>
                <a:latin typeface="Times New Roman" pitchFamily="18" charset="0"/>
                <a:cs typeface="Times New Roman" pitchFamily="18" charset="0"/>
              </a:rPr>
              <a:t>.</a:t>
            </a:r>
            <a:endParaRPr lang="en-US" sz="1600" dirty="0">
              <a:solidFill>
                <a:srgbClr val="000000"/>
              </a:solidFill>
              <a:latin typeface="Times New Roman" pitchFamily="18" charset="0"/>
              <a:cs typeface="Times New Roman" pitchFamily="18" charset="0"/>
            </a:endParaRPr>
          </a:p>
        </p:txBody>
      </p:sp>
      <p:sp>
        <p:nvSpPr>
          <p:cNvPr id="13" name="TextBox 13"/>
          <p:cNvSpPr txBox="1"/>
          <p:nvPr/>
        </p:nvSpPr>
        <p:spPr>
          <a:xfrm>
            <a:off x="2276582" y="320143"/>
            <a:ext cx="6307230" cy="1538883"/>
          </a:xfrm>
          <a:prstGeom prst="rect">
            <a:avLst/>
          </a:prstGeom>
        </p:spPr>
        <p:txBody>
          <a:bodyPr lIns="0" tIns="0" rIns="0" bIns="0" rtlCol="0" anchor="t">
            <a:spAutoFit/>
          </a:bodyPr>
          <a:lstStyle/>
          <a:p>
            <a:pPr algn="just">
              <a:lnSpc>
                <a:spcPts val="2380"/>
              </a:lnSpc>
            </a:pPr>
            <a:r>
              <a:rPr lang="en-US" sz="1600" b="1" dirty="0">
                <a:solidFill>
                  <a:srgbClr val="000000"/>
                </a:solidFill>
                <a:latin typeface="Times New Roman" pitchFamily="18" charset="0"/>
                <a:cs typeface="Times New Roman" pitchFamily="18" charset="0"/>
              </a:rPr>
              <a:t>Lamia</a:t>
            </a:r>
          </a:p>
          <a:p>
            <a:pPr algn="just">
              <a:lnSpc>
                <a:spcPts val="2380"/>
              </a:lnSpc>
            </a:pPr>
            <a:r>
              <a:rPr lang="en-US" sz="1600" dirty="0">
                <a:solidFill>
                  <a:srgbClr val="000000"/>
                </a:solidFill>
                <a:latin typeface="Times New Roman" pitchFamily="18" charset="0"/>
                <a:cs typeface="Times New Roman" pitchFamily="18" charset="0"/>
              </a:rPr>
              <a:t>Monster </a:t>
            </a:r>
            <a:r>
              <a:rPr lang="en-US" sz="1600" dirty="0" err="1">
                <a:solidFill>
                  <a:srgbClr val="000000"/>
                </a:solidFill>
                <a:latin typeface="Times New Roman" pitchFamily="18" charset="0"/>
                <a:cs typeface="Times New Roman" pitchFamily="18" charset="0"/>
              </a:rPr>
              <a:t>pemakan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bayi</a:t>
            </a:r>
            <a:r>
              <a:rPr lang="en-US" sz="1600" dirty="0">
                <a:solidFill>
                  <a:srgbClr val="000000"/>
                </a:solidFill>
                <a:latin typeface="Times New Roman" pitchFamily="18" charset="0"/>
                <a:cs typeface="Times New Roman" pitchFamily="18" charset="0"/>
              </a:rPr>
              <a:t>. Lamia </a:t>
            </a:r>
            <a:r>
              <a:rPr lang="en-US" sz="1600" dirty="0" err="1">
                <a:solidFill>
                  <a:srgbClr val="000000"/>
                </a:solidFill>
                <a:latin typeface="Times New Roman" pitchFamily="18" charset="0"/>
                <a:cs typeface="Times New Roman" pitchFamily="18" charset="0"/>
              </a:rPr>
              <a:t>awalnya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adalah</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seorang</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ratu</a:t>
            </a:r>
            <a:r>
              <a:rPr lang="en-US" sz="1600" dirty="0">
                <a:solidFill>
                  <a:srgbClr val="000000"/>
                </a:solidFill>
                <a:latin typeface="Times New Roman" pitchFamily="18" charset="0"/>
                <a:cs typeface="Times New Roman" pitchFamily="18" charset="0"/>
              </a:rPr>
              <a:t> Libya yang </a:t>
            </a:r>
            <a:r>
              <a:rPr lang="en-US" sz="1600" dirty="0" err="1">
                <a:solidFill>
                  <a:srgbClr val="000000"/>
                </a:solidFill>
                <a:latin typeface="Times New Roman" pitchFamily="18" charset="0"/>
                <a:cs typeface="Times New Roman" pitchFamily="18" charset="0"/>
              </a:rPr>
              <a:t>cantik</a:t>
            </a:r>
            <a:r>
              <a:rPr lang="en-US" sz="1600" dirty="0">
                <a:solidFill>
                  <a:srgbClr val="000000"/>
                </a:solidFill>
                <a:latin typeface="Times New Roman" pitchFamily="18" charset="0"/>
                <a:cs typeface="Times New Roman" pitchFamily="18" charset="0"/>
              </a:rPr>
              <a:t>. Lamia </a:t>
            </a:r>
            <a:r>
              <a:rPr lang="en-US" sz="1600" dirty="0" err="1">
                <a:solidFill>
                  <a:srgbClr val="000000"/>
                </a:solidFill>
                <a:latin typeface="Times New Roman" pitchFamily="18" charset="0"/>
                <a:cs typeface="Times New Roman" pitchFamily="18" charset="0"/>
              </a:rPr>
              <a:t>menjadi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gila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karena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anak-anaknya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mati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kemudian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mulai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memakan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anak-anak</a:t>
            </a:r>
            <a:r>
              <a:rPr lang="en-US" sz="1600" dirty="0">
                <a:solidFill>
                  <a:srgbClr val="000000"/>
                </a:solidFill>
                <a:latin typeface="Times New Roman" pitchFamily="18" charset="0"/>
                <a:cs typeface="Times New Roman" pitchFamily="18" charset="0"/>
              </a:rPr>
              <a:t> orang lain. Lama-</a:t>
            </a:r>
            <a:r>
              <a:rPr lang="en-US" sz="1600" dirty="0" err="1">
                <a:solidFill>
                  <a:srgbClr val="000000"/>
                </a:solidFill>
                <a:latin typeface="Times New Roman" pitchFamily="18" charset="0"/>
                <a:cs typeface="Times New Roman" pitchFamily="18" charset="0"/>
              </a:rPr>
              <a:t>kelamaan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dia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berubah</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menjadi</a:t>
            </a:r>
            <a:r>
              <a:rPr lang="en-US" sz="1600" dirty="0">
                <a:solidFill>
                  <a:srgbClr val="000000"/>
                </a:solidFill>
                <a:latin typeface="Times New Roman" pitchFamily="18" charset="0"/>
                <a:cs typeface="Times New Roman" pitchFamily="18" charset="0"/>
              </a:rPr>
              <a:t> monster</a:t>
            </a:r>
            <a:r>
              <a:rPr lang="en-US" sz="1600" dirty="0" smtClean="0">
                <a:solidFill>
                  <a:srgbClr val="000000"/>
                </a:solidFill>
                <a:latin typeface="Times New Roman" pitchFamily="18" charset="0"/>
                <a:cs typeface="Times New Roman" pitchFamily="18" charset="0"/>
              </a:rPr>
              <a:t>.</a:t>
            </a:r>
            <a:endParaRPr lang="en-US" sz="1600" dirty="0">
              <a:solidFill>
                <a:srgbClr val="000000"/>
              </a:solidFill>
              <a:latin typeface="Times New Roman" pitchFamily="18" charset="0"/>
              <a:cs typeface="Times New Roman" pitchFamily="18" charset="0"/>
            </a:endParaRPr>
          </a:p>
        </p:txBody>
      </p:sp>
      <p:sp>
        <p:nvSpPr>
          <p:cNvPr id="14" name="TextBox 14"/>
          <p:cNvSpPr txBox="1"/>
          <p:nvPr/>
        </p:nvSpPr>
        <p:spPr>
          <a:xfrm>
            <a:off x="2276582" y="3512977"/>
            <a:ext cx="5327749" cy="1518236"/>
          </a:xfrm>
          <a:prstGeom prst="rect">
            <a:avLst/>
          </a:prstGeom>
        </p:spPr>
        <p:txBody>
          <a:bodyPr wrap="square" lIns="0" tIns="0" rIns="0" bIns="0" rtlCol="0" anchor="t">
            <a:spAutoFit/>
          </a:bodyPr>
          <a:lstStyle/>
          <a:p>
            <a:pPr algn="just">
              <a:lnSpc>
                <a:spcPts val="2380"/>
              </a:lnSpc>
            </a:pPr>
            <a:r>
              <a:rPr lang="en-US" sz="1600" b="1" dirty="0">
                <a:solidFill>
                  <a:srgbClr val="000000"/>
                </a:solidFill>
                <a:latin typeface="Times New Roman" pitchFamily="18" charset="0"/>
                <a:cs typeface="Times New Roman" pitchFamily="18" charset="0"/>
              </a:rPr>
              <a:t>Medusa</a:t>
            </a:r>
          </a:p>
          <a:p>
            <a:pPr algn="just">
              <a:lnSpc>
                <a:spcPts val="2380"/>
              </a:lnSpc>
            </a:pPr>
            <a:r>
              <a:rPr lang="en-US" sz="1600" dirty="0" err="1">
                <a:solidFill>
                  <a:srgbClr val="000000"/>
                </a:solidFill>
                <a:latin typeface="Times New Roman" pitchFamily="18" charset="0"/>
                <a:cs typeface="Times New Roman" pitchFamily="18" charset="0"/>
              </a:rPr>
              <a:t>Satu-satunya</a:t>
            </a:r>
            <a:r>
              <a:rPr lang="en-US" sz="1600" dirty="0">
                <a:solidFill>
                  <a:srgbClr val="000000"/>
                </a:solidFill>
                <a:latin typeface="Times New Roman" pitchFamily="18" charset="0"/>
                <a:cs typeface="Times New Roman" pitchFamily="18" charset="0"/>
              </a:rPr>
              <a:t> Gorgon yang </a:t>
            </a:r>
            <a:r>
              <a:rPr lang="en-US" sz="1600" dirty="0" err="1">
                <a:solidFill>
                  <a:srgbClr val="000000"/>
                </a:solidFill>
                <a:latin typeface="Times New Roman" pitchFamily="18" charset="0"/>
                <a:cs typeface="Times New Roman" pitchFamily="18" charset="0"/>
              </a:rPr>
              <a:t>tidak</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abadi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Berwujud</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seorang</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wanita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cantik</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dengan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ular</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sebagai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rambutnya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Siapapun</a:t>
            </a:r>
            <a:r>
              <a:rPr lang="en-US" sz="1600" dirty="0">
                <a:solidFill>
                  <a:srgbClr val="000000"/>
                </a:solidFill>
                <a:latin typeface="Times New Roman" pitchFamily="18" charset="0"/>
                <a:cs typeface="Times New Roman" pitchFamily="18" charset="0"/>
              </a:rPr>
              <a:t> yang </a:t>
            </a:r>
            <a:r>
              <a:rPr lang="en-US" sz="1600" dirty="0" err="1">
                <a:solidFill>
                  <a:srgbClr val="000000"/>
                </a:solidFill>
                <a:latin typeface="Times New Roman" pitchFamily="18" charset="0"/>
                <a:cs typeface="Times New Roman" pitchFamily="18" charset="0"/>
              </a:rPr>
              <a:t>menatap</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langsung</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pada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matanya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akan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berubah</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menjadi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batu</a:t>
            </a:r>
            <a:r>
              <a:rPr lang="en-US" sz="1600" dirty="0">
                <a:solidFill>
                  <a:srgbClr val="000000"/>
                </a:solidFill>
                <a:latin typeface="Times New Roman" pitchFamily="18" charset="0"/>
                <a:cs typeface="Times New Roman" pitchFamily="18" charset="0"/>
              </a:rPr>
              <a:t>.</a:t>
            </a:r>
          </a:p>
          <a:p>
            <a:pPr algn="just">
              <a:lnSpc>
                <a:spcPts val="2380"/>
              </a:lnSpc>
            </a:pPr>
            <a:endParaRPr lang="en-US" sz="1600" dirty="0">
              <a:solidFill>
                <a:srgbClr val="000000"/>
              </a:solidFill>
              <a:latin typeface="Times New Roman" pitchFamily="18" charset="0"/>
              <a:cs typeface="Times New Roman" pitchFamily="18" charset="0"/>
            </a:endParaRPr>
          </a:p>
        </p:txBody>
      </p:sp>
      <p:pic>
        <p:nvPicPr>
          <p:cNvPr id="15" name="Picture 5">
            <a:hlinkClick r:id="" action="ppaction://hlinkshowjump?jump=next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8374775" y="4494582"/>
            <a:ext cx="418074" cy="418074"/>
          </a:xfrm>
          <a:prstGeom prst="rect">
            <a:avLst/>
          </a:prstGeom>
        </p:spPr>
      </p:pic>
      <p:pic>
        <p:nvPicPr>
          <p:cNvPr id="16" name="Picture 5">
            <a:hlinkClick r:id="" action="ppaction://hlinkshowjump?jump=previous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rot="10800000">
            <a:off x="7650170" y="4494581"/>
            <a:ext cx="418074" cy="418074"/>
          </a:xfrm>
          <a:prstGeom prst="rect">
            <a:avLst/>
          </a:prstGeom>
        </p:spPr>
      </p:pic>
    </p:spTree>
    <p:custDataLst>
      <p:tags r:id="rId1"/>
    </p:custDataLst>
  </p:cSld>
  <p:clrMapOvr>
    <a:masterClrMapping/>
  </p:clrMapOvr>
  <p:transition spd="slow" advClick="0">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8265013" y="-115129"/>
            <a:ext cx="1057525" cy="125895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413" y="4034780"/>
            <a:ext cx="1057525" cy="125895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2922840">
            <a:off x="-290180" y="37930"/>
            <a:ext cx="1331792" cy="1167134"/>
          </a:xfrm>
          <a:prstGeom prst="rect">
            <a:avLst/>
          </a:prstGeom>
        </p:spPr>
      </p:pic>
      <p:grpSp>
        <p:nvGrpSpPr>
          <p:cNvPr id="6" name="Group 6"/>
          <p:cNvGrpSpPr>
            <a:grpSpLocks noChangeAspect="1"/>
          </p:cNvGrpSpPr>
          <p:nvPr/>
        </p:nvGrpSpPr>
        <p:grpSpPr>
          <a:xfrm>
            <a:off x="342046" y="514350"/>
            <a:ext cx="1721661" cy="1721654"/>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9725" b="-60362"/>
              </a:stretch>
            </a:blipFill>
          </p:spPr>
        </p:sp>
      </p:grpSp>
      <p:grpSp>
        <p:nvGrpSpPr>
          <p:cNvPr id="8" name="Group 8"/>
          <p:cNvGrpSpPr>
            <a:grpSpLocks noChangeAspect="1"/>
          </p:cNvGrpSpPr>
          <p:nvPr/>
        </p:nvGrpSpPr>
        <p:grpSpPr>
          <a:xfrm>
            <a:off x="301056" y="2971850"/>
            <a:ext cx="1676408" cy="1676401"/>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a:stretch>
            </a:blipFill>
          </p:spPr>
        </p:sp>
      </p:grpSp>
      <p:sp>
        <p:nvSpPr>
          <p:cNvPr id="10" name="TextBox 10"/>
          <p:cNvSpPr txBox="1"/>
          <p:nvPr/>
        </p:nvSpPr>
        <p:spPr>
          <a:xfrm>
            <a:off x="2322420" y="316608"/>
            <a:ext cx="6307230" cy="2125582"/>
          </a:xfrm>
          <a:prstGeom prst="rect">
            <a:avLst/>
          </a:prstGeom>
        </p:spPr>
        <p:txBody>
          <a:bodyPr lIns="0" tIns="0" rIns="0" bIns="0" rtlCol="0" anchor="t">
            <a:spAutoFit/>
          </a:bodyPr>
          <a:lstStyle/>
          <a:p>
            <a:pPr algn="just">
              <a:lnSpc>
                <a:spcPts val="2380"/>
              </a:lnSpc>
            </a:pPr>
            <a:r>
              <a:rPr lang="en-US" sz="1600" b="1" dirty="0">
                <a:solidFill>
                  <a:srgbClr val="000000"/>
                </a:solidFill>
                <a:latin typeface="Times New Roman" pitchFamily="18" charset="0"/>
                <a:cs typeface="Times New Roman" pitchFamily="18" charset="0"/>
              </a:rPr>
              <a:t>Minotau</a:t>
            </a:r>
            <a:r>
              <a:rPr lang="en-US" sz="1600" dirty="0">
                <a:solidFill>
                  <a:srgbClr val="000000"/>
                </a:solidFill>
                <a:latin typeface="Times New Roman" pitchFamily="18" charset="0"/>
                <a:cs typeface="Times New Roman" pitchFamily="18" charset="0"/>
              </a:rPr>
              <a:t>r</a:t>
            </a:r>
          </a:p>
          <a:p>
            <a:pPr algn="just">
              <a:lnSpc>
                <a:spcPts val="2380"/>
              </a:lnSpc>
            </a:pPr>
            <a:r>
              <a:rPr lang="en-US" sz="1600" dirty="0" err="1">
                <a:solidFill>
                  <a:srgbClr val="000000"/>
                </a:solidFill>
                <a:latin typeface="Times New Roman" pitchFamily="18" charset="0"/>
                <a:cs typeface="Times New Roman" pitchFamily="18" charset="0"/>
              </a:rPr>
              <a:t>Banteng</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setengah</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manusia</a:t>
            </a:r>
            <a:r>
              <a:rPr lang="en-US" sz="1600" dirty="0">
                <a:solidFill>
                  <a:srgbClr val="000000"/>
                </a:solidFill>
                <a:latin typeface="Times New Roman" pitchFamily="18" charset="0"/>
                <a:cs typeface="Times New Roman" pitchFamily="18" charset="0"/>
              </a:rPr>
              <a:t> yang </a:t>
            </a:r>
            <a:r>
              <a:rPr lang="en-US" sz="1600" dirty="0" err="1">
                <a:solidFill>
                  <a:srgbClr val="000000"/>
                </a:solidFill>
                <a:latin typeface="Times New Roman" pitchFamily="18" charset="0"/>
                <a:cs typeface="Times New Roman" pitchFamily="18" charset="0"/>
              </a:rPr>
              <a:t>suka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memakan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manusia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Pada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awalnya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banteng</a:t>
            </a:r>
            <a:r>
              <a:rPr lang="en-US" sz="1600" dirty="0">
                <a:solidFill>
                  <a:srgbClr val="000000"/>
                </a:solidFill>
                <a:latin typeface="Times New Roman" pitchFamily="18" charset="0"/>
                <a:cs typeface="Times New Roman" pitchFamily="18" charset="0"/>
              </a:rPr>
              <a:t> yang </a:t>
            </a:r>
            <a:r>
              <a:rPr lang="en-US" sz="1600" dirty="0" err="1">
                <a:solidFill>
                  <a:srgbClr val="000000"/>
                </a:solidFill>
                <a:latin typeface="Times New Roman" pitchFamily="18" charset="0"/>
                <a:cs typeface="Times New Roman" pitchFamily="18" charset="0"/>
              </a:rPr>
              <a:t>seharusnya</a:t>
            </a:r>
            <a:r>
              <a:rPr lang="en-US" sz="1600" dirty="0">
                <a:solidFill>
                  <a:srgbClr val="000000"/>
                </a:solidFill>
                <a:latin typeface="Times New Roman" pitchFamily="18" charset="0"/>
                <a:cs typeface="Times New Roman" pitchFamily="18" charset="0"/>
              </a:rPr>
              <a:t> di </a:t>
            </a:r>
            <a:r>
              <a:rPr lang="en-US" sz="1600" dirty="0" err="1">
                <a:solidFill>
                  <a:srgbClr val="000000"/>
                </a:solidFill>
                <a:latin typeface="Times New Roman" pitchFamily="18" charset="0"/>
                <a:cs typeface="Times New Roman" pitchFamily="18" charset="0"/>
              </a:rPr>
              <a:t>korbankan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kepada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Dewa</a:t>
            </a:r>
            <a:r>
              <a:rPr lang="en-US" sz="1600" dirty="0">
                <a:solidFill>
                  <a:srgbClr val="000000"/>
                </a:solidFill>
                <a:latin typeface="Times New Roman" pitchFamily="18" charset="0"/>
                <a:cs typeface="Times New Roman" pitchFamily="18" charset="0"/>
              </a:rPr>
              <a:t> Poseidon, </a:t>
            </a:r>
            <a:r>
              <a:rPr lang="en-US" sz="1600" dirty="0" err="1">
                <a:solidFill>
                  <a:srgbClr val="000000"/>
                </a:solidFill>
                <a:latin typeface="Times New Roman" pitchFamily="18" charset="0"/>
                <a:cs typeface="Times New Roman" pitchFamily="18" charset="0"/>
              </a:rPr>
              <a:t>malah</a:t>
            </a:r>
            <a:r>
              <a:rPr lang="en-US" sz="1600" dirty="0">
                <a:solidFill>
                  <a:srgbClr val="000000"/>
                </a:solidFill>
                <a:latin typeface="Times New Roman" pitchFamily="18" charset="0"/>
                <a:cs typeface="Times New Roman" pitchFamily="18" charset="0"/>
              </a:rPr>
              <a:t> di </a:t>
            </a:r>
            <a:r>
              <a:rPr lang="en-US" sz="1600" dirty="0" err="1">
                <a:solidFill>
                  <a:srgbClr val="000000"/>
                </a:solidFill>
                <a:latin typeface="Times New Roman" pitchFamily="18" charset="0"/>
                <a:cs typeface="Times New Roman" pitchFamily="18" charset="0"/>
              </a:rPr>
              <a:t>sembunyikan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sehingga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Dewa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murka</a:t>
            </a:r>
            <a:r>
              <a:rPr lang="en-US" sz="1600" dirty="0">
                <a:solidFill>
                  <a:srgbClr val="000000"/>
                </a:solidFill>
                <a:latin typeface="Times New Roman" pitchFamily="18" charset="0"/>
                <a:cs typeface="Times New Roman" pitchFamily="18" charset="0"/>
              </a:rPr>
              <a:t>. Poseidon </a:t>
            </a:r>
            <a:r>
              <a:rPr lang="en-US" sz="1600" dirty="0" err="1">
                <a:solidFill>
                  <a:srgbClr val="000000"/>
                </a:solidFill>
                <a:latin typeface="Times New Roman" pitchFamily="18" charset="0"/>
                <a:cs typeface="Times New Roman" pitchFamily="18" charset="0"/>
              </a:rPr>
              <a:t>menjatuhkan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kutukan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kepada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istri</a:t>
            </a:r>
            <a:r>
              <a:rPr lang="en-US" sz="1600" dirty="0">
                <a:solidFill>
                  <a:srgbClr val="000000"/>
                </a:solidFill>
                <a:latin typeface="Times New Roman" pitchFamily="18" charset="0"/>
                <a:cs typeface="Times New Roman" pitchFamily="18" charset="0"/>
              </a:rPr>
              <a:t> Minos, </a:t>
            </a:r>
            <a:r>
              <a:rPr lang="en-US" sz="1600" dirty="0" err="1">
                <a:solidFill>
                  <a:srgbClr val="000000"/>
                </a:solidFill>
                <a:latin typeface="Times New Roman" pitchFamily="18" charset="0"/>
                <a:cs typeface="Times New Roman" pitchFamily="18" charset="0"/>
              </a:rPr>
              <a:t>Pasifae</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dengan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membuatnya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jatuh</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cinta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kepada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banteng</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tersebut</a:t>
            </a:r>
            <a:r>
              <a:rPr lang="en-US" sz="1600" dirty="0">
                <a:solidFill>
                  <a:srgbClr val="000000"/>
                </a:solidFill>
                <a:latin typeface="Times New Roman" pitchFamily="18" charset="0"/>
                <a:cs typeface="Times New Roman" pitchFamily="18" charset="0"/>
              </a:rPr>
              <a:t>. Dari </a:t>
            </a:r>
            <a:r>
              <a:rPr lang="en-US" sz="1600" dirty="0" err="1">
                <a:solidFill>
                  <a:srgbClr val="000000"/>
                </a:solidFill>
                <a:latin typeface="Times New Roman" pitchFamily="18" charset="0"/>
                <a:cs typeface="Times New Roman" pitchFamily="18" charset="0"/>
              </a:rPr>
              <a:t>hasil</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hubungan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itu</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lahirlah</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Minotauros</a:t>
            </a:r>
            <a:r>
              <a:rPr lang="en-US" sz="1600" dirty="0">
                <a:solidFill>
                  <a:srgbClr val="000000"/>
                </a:solidFill>
                <a:latin typeface="Times New Roman" pitchFamily="18" charset="0"/>
                <a:cs typeface="Times New Roman" pitchFamily="18" charset="0"/>
              </a:rPr>
              <a:t>.</a:t>
            </a:r>
          </a:p>
          <a:p>
            <a:pPr algn="just">
              <a:lnSpc>
                <a:spcPts val="2380"/>
              </a:lnSpc>
            </a:pPr>
            <a:endParaRPr lang="en-US" sz="1600" dirty="0">
              <a:solidFill>
                <a:srgbClr val="000000"/>
              </a:solidFill>
              <a:latin typeface="Times New Roman" pitchFamily="18" charset="0"/>
              <a:cs typeface="Times New Roman" pitchFamily="18" charset="0"/>
            </a:endParaRPr>
          </a:p>
        </p:txBody>
      </p:sp>
      <p:sp>
        <p:nvSpPr>
          <p:cNvPr id="11" name="TextBox 11"/>
          <p:cNvSpPr txBox="1"/>
          <p:nvPr/>
        </p:nvSpPr>
        <p:spPr>
          <a:xfrm>
            <a:off x="2301572" y="2833822"/>
            <a:ext cx="5442895" cy="1952458"/>
          </a:xfrm>
          <a:prstGeom prst="rect">
            <a:avLst/>
          </a:prstGeom>
        </p:spPr>
        <p:txBody>
          <a:bodyPr lIns="0" tIns="0" rIns="0" bIns="0" rtlCol="0" anchor="t">
            <a:spAutoFit/>
          </a:bodyPr>
          <a:lstStyle/>
          <a:p>
            <a:pPr algn="just">
              <a:lnSpc>
                <a:spcPts val="2161"/>
              </a:lnSpc>
            </a:pPr>
            <a:r>
              <a:rPr lang="en-US" sz="1600" b="1" dirty="0" err="1">
                <a:solidFill>
                  <a:srgbClr val="000000"/>
                </a:solidFill>
                <a:latin typeface="Times New Roman" pitchFamily="18" charset="0"/>
                <a:cs typeface="Times New Roman" pitchFamily="18" charset="0"/>
              </a:rPr>
              <a:t>Nimfa</a:t>
            </a:r>
            <a:endParaRPr lang="en-US" sz="1600" b="1" dirty="0">
              <a:solidFill>
                <a:srgbClr val="000000"/>
              </a:solidFill>
              <a:latin typeface="Times New Roman" pitchFamily="18" charset="0"/>
              <a:cs typeface="Times New Roman" pitchFamily="18" charset="0"/>
            </a:endParaRPr>
          </a:p>
          <a:p>
            <a:pPr algn="just">
              <a:lnSpc>
                <a:spcPts val="2161"/>
              </a:lnSpc>
            </a:pPr>
            <a:r>
              <a:rPr lang="en-US" sz="1600" dirty="0" err="1">
                <a:solidFill>
                  <a:srgbClr val="000000"/>
                </a:solidFill>
                <a:latin typeface="Times New Roman" pitchFamily="18" charset="0"/>
                <a:cs typeface="Times New Roman" pitchFamily="18" charset="0"/>
              </a:rPr>
              <a:t>Mereka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diidentikkan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dengan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peri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atau</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bidadari</a:t>
            </a:r>
            <a:r>
              <a:rPr lang="en-US" sz="1600" dirty="0">
                <a:solidFill>
                  <a:srgbClr val="000000"/>
                </a:solidFill>
                <a:latin typeface="Times New Roman" pitchFamily="18" charset="0"/>
                <a:cs typeface="Times New Roman" pitchFamily="18" charset="0"/>
              </a:rPr>
              <a:t> yang </a:t>
            </a:r>
            <a:r>
              <a:rPr lang="en-US" sz="1600" dirty="0" err="1">
                <a:solidFill>
                  <a:srgbClr val="000000"/>
                </a:solidFill>
                <a:latin typeface="Times New Roman" pitchFamily="18" charset="0"/>
                <a:cs typeface="Times New Roman" pitchFamily="18" charset="0"/>
              </a:rPr>
              <a:t>tinggal</a:t>
            </a:r>
            <a:r>
              <a:rPr lang="en-US" sz="1600" dirty="0">
                <a:solidFill>
                  <a:srgbClr val="000000"/>
                </a:solidFill>
                <a:latin typeface="Times New Roman" pitchFamily="18" charset="0"/>
                <a:cs typeface="Times New Roman" pitchFamily="18" charset="0"/>
              </a:rPr>
              <a:t> di </a:t>
            </a:r>
            <a:r>
              <a:rPr lang="en-US" sz="1600" dirty="0" err="1">
                <a:solidFill>
                  <a:srgbClr val="000000"/>
                </a:solidFill>
                <a:latin typeface="Times New Roman" pitchFamily="18" charset="0"/>
                <a:cs typeface="Times New Roman" pitchFamily="18" charset="0"/>
              </a:rPr>
              <a:t>alam</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bebas</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Berbeda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dengan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dewa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biasanya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digambarkan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sebagai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gadis</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cantik</a:t>
            </a:r>
            <a:r>
              <a:rPr lang="en-US" sz="1600" dirty="0">
                <a:solidFill>
                  <a:srgbClr val="000000"/>
                </a:solidFill>
                <a:latin typeface="Times New Roman" pitchFamily="18" charset="0"/>
                <a:cs typeface="Times New Roman" pitchFamily="18" charset="0"/>
              </a:rPr>
              <a:t> yang </a:t>
            </a:r>
            <a:r>
              <a:rPr lang="en-US" sz="1600" dirty="0" err="1">
                <a:solidFill>
                  <a:srgbClr val="000000"/>
                </a:solidFill>
                <a:latin typeface="Times New Roman" pitchFamily="18" charset="0"/>
                <a:cs typeface="Times New Roman" pitchFamily="18" charset="0"/>
              </a:rPr>
              <a:t>senang</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bernyanyi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menari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Mereka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dipercaya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tinggal</a:t>
            </a:r>
            <a:r>
              <a:rPr lang="en-US" sz="1600" dirty="0">
                <a:solidFill>
                  <a:srgbClr val="000000"/>
                </a:solidFill>
                <a:latin typeface="Times New Roman" pitchFamily="18" charset="0"/>
                <a:cs typeface="Times New Roman" pitchFamily="18" charset="0"/>
              </a:rPr>
              <a:t> di </a:t>
            </a:r>
            <a:r>
              <a:rPr lang="en-US" sz="1600" dirty="0" err="1">
                <a:solidFill>
                  <a:srgbClr val="000000"/>
                </a:solidFill>
                <a:latin typeface="Times New Roman" pitchFamily="18" charset="0"/>
                <a:cs typeface="Times New Roman" pitchFamily="18" charset="0"/>
              </a:rPr>
              <a:t>hutan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sungai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mata</a:t>
            </a:r>
            <a:r>
              <a:rPr lang="en-US" sz="1600" dirty="0">
                <a:solidFill>
                  <a:srgbClr val="000000"/>
                </a:solidFill>
                <a:latin typeface="Times New Roman" pitchFamily="18" charset="0"/>
                <a:cs typeface="Times New Roman" pitchFamily="18" charset="0"/>
              </a:rPr>
              <a:t> air, </a:t>
            </a:r>
            <a:r>
              <a:rPr lang="en-US" sz="1600" dirty="0" err="1">
                <a:solidFill>
                  <a:srgbClr val="000000"/>
                </a:solidFill>
                <a:latin typeface="Times New Roman" pitchFamily="18" charset="0"/>
                <a:cs typeface="Times New Roman" pitchFamily="18" charset="0"/>
              </a:rPr>
              <a:t>lembah</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pepohonan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gua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Mereka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tidak</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dapat</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menua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tidak</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dapat</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terkena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penyakit</a:t>
            </a:r>
            <a:r>
              <a:rPr lang="en-US" sz="1600" dirty="0">
                <a:solidFill>
                  <a:srgbClr val="000000"/>
                </a:solidFill>
                <a:latin typeface="Times New Roman" pitchFamily="18" charset="0"/>
                <a:cs typeface="Times New Roman" pitchFamily="18" charset="0"/>
              </a:rPr>
              <a:t>. </a:t>
            </a:r>
          </a:p>
          <a:p>
            <a:pPr algn="just">
              <a:lnSpc>
                <a:spcPts val="2161"/>
              </a:lnSpc>
            </a:pPr>
            <a:endParaRPr lang="en-US" sz="1600" dirty="0">
              <a:solidFill>
                <a:srgbClr val="000000"/>
              </a:solidFill>
              <a:latin typeface="Times New Roman" pitchFamily="18" charset="0"/>
              <a:cs typeface="Times New Roman" pitchFamily="18" charset="0"/>
            </a:endParaRPr>
          </a:p>
        </p:txBody>
      </p:sp>
      <p:pic>
        <p:nvPicPr>
          <p:cNvPr id="12" name="Picture 5">
            <a:hlinkClick r:id="" action="ppaction://hlinkshowjump?jump=nextslide">
              <a:snd r:embed="rId10" name="click.wav"/>
            </a:hlinkClick>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a:off x="8374775" y="4494582"/>
            <a:ext cx="418074" cy="418074"/>
          </a:xfrm>
          <a:prstGeom prst="rect">
            <a:avLst/>
          </a:prstGeom>
        </p:spPr>
      </p:pic>
      <p:pic>
        <p:nvPicPr>
          <p:cNvPr id="13" name="Picture 5">
            <a:hlinkClick r:id="" action="ppaction://hlinkshowjump?jump=previousslide">
              <a:snd r:embed="rId10" name="click.wav"/>
            </a:hlinkClick>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rot="10800000">
            <a:off x="7650170" y="4494581"/>
            <a:ext cx="418074" cy="418074"/>
          </a:xfrm>
          <a:prstGeom prst="rect">
            <a:avLst/>
          </a:prstGeom>
        </p:spPr>
      </p:pic>
    </p:spTree>
    <p:custDataLst>
      <p:tags r:id="rId1"/>
    </p:custDataLst>
  </p:cSld>
  <p:clrMapOvr>
    <a:masterClrMapping/>
  </p:clrMapOvr>
  <p:transition spd="slow" advClick="0">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8265013" y="-115129"/>
            <a:ext cx="1057525" cy="125895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413" y="4034780"/>
            <a:ext cx="1057525" cy="125895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2922840">
            <a:off x="-290180" y="37930"/>
            <a:ext cx="1331792" cy="1167134"/>
          </a:xfrm>
          <a:prstGeom prst="rect">
            <a:avLst/>
          </a:prstGeom>
        </p:spPr>
      </p:pic>
      <p:grpSp>
        <p:nvGrpSpPr>
          <p:cNvPr id="6" name="Group 6"/>
          <p:cNvGrpSpPr>
            <a:grpSpLocks noChangeAspect="1"/>
          </p:cNvGrpSpPr>
          <p:nvPr/>
        </p:nvGrpSpPr>
        <p:grpSpPr>
          <a:xfrm>
            <a:off x="514350" y="200621"/>
            <a:ext cx="1457798" cy="145779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32757" r="-763"/>
              </a:stretch>
            </a:blipFill>
          </p:spPr>
        </p:sp>
      </p:grpSp>
      <p:grpSp>
        <p:nvGrpSpPr>
          <p:cNvPr id="8" name="Group 8"/>
          <p:cNvGrpSpPr>
            <a:grpSpLocks noChangeAspect="1"/>
          </p:cNvGrpSpPr>
          <p:nvPr/>
        </p:nvGrpSpPr>
        <p:grpSpPr>
          <a:xfrm>
            <a:off x="524695" y="3543199"/>
            <a:ext cx="1457798" cy="145779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t="-20071" b="-20071"/>
              </a:stretch>
            </a:blipFill>
          </p:spPr>
        </p:sp>
      </p:grpSp>
      <p:grpSp>
        <p:nvGrpSpPr>
          <p:cNvPr id="10" name="Group 10"/>
          <p:cNvGrpSpPr>
            <a:grpSpLocks noChangeAspect="1"/>
          </p:cNvGrpSpPr>
          <p:nvPr/>
        </p:nvGrpSpPr>
        <p:grpSpPr>
          <a:xfrm>
            <a:off x="524695" y="1871910"/>
            <a:ext cx="1457798" cy="145779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a:stretch>
            </a:blipFill>
          </p:spPr>
        </p:sp>
      </p:grpSp>
      <p:sp>
        <p:nvSpPr>
          <p:cNvPr id="12" name="TextBox 12"/>
          <p:cNvSpPr txBox="1"/>
          <p:nvPr/>
        </p:nvSpPr>
        <p:spPr>
          <a:xfrm>
            <a:off x="2322420" y="1839356"/>
            <a:ext cx="6307230" cy="1205202"/>
          </a:xfrm>
          <a:prstGeom prst="rect">
            <a:avLst/>
          </a:prstGeom>
        </p:spPr>
        <p:txBody>
          <a:bodyPr lIns="0" tIns="0" rIns="0" bIns="0" rtlCol="0" anchor="t">
            <a:spAutoFit/>
          </a:bodyPr>
          <a:lstStyle/>
          <a:p>
            <a:pPr algn="just">
              <a:lnSpc>
                <a:spcPts val="2380"/>
              </a:lnSpc>
            </a:pPr>
            <a:r>
              <a:rPr lang="en-US" sz="1700" b="1" dirty="0">
                <a:solidFill>
                  <a:srgbClr val="000000"/>
                </a:solidFill>
                <a:latin typeface="Times New Roman" pitchFamily="18" charset="0"/>
                <a:cs typeface="Times New Roman" pitchFamily="18" charset="0"/>
              </a:rPr>
              <a:t>Pegasus</a:t>
            </a:r>
          </a:p>
          <a:p>
            <a:pPr algn="just">
              <a:lnSpc>
                <a:spcPts val="2380"/>
              </a:lnSpc>
            </a:pPr>
            <a:r>
              <a:rPr lang="en-US" sz="1700" dirty="0" err="1">
                <a:solidFill>
                  <a:srgbClr val="000000"/>
                </a:solidFill>
                <a:latin typeface="Times New Roman" pitchFamily="18" charset="0"/>
                <a:cs typeface="Times New Roman" pitchFamily="18" charset="0"/>
              </a:rPr>
              <a:t>seekor</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kuda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jantan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bersayap</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merupakan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putra</a:t>
            </a:r>
            <a:r>
              <a:rPr lang="en-US" sz="1700" dirty="0">
                <a:solidFill>
                  <a:srgbClr val="000000"/>
                </a:solidFill>
                <a:latin typeface="Times New Roman" pitchFamily="18" charset="0"/>
                <a:cs typeface="Times New Roman" pitchFamily="18" charset="0"/>
              </a:rPr>
              <a:t> Poseidon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Medusa. Di </a:t>
            </a:r>
            <a:r>
              <a:rPr lang="en-US" sz="1700" dirty="0" err="1">
                <a:solidFill>
                  <a:srgbClr val="000000"/>
                </a:solidFill>
                <a:latin typeface="Times New Roman" pitchFamily="18" charset="0"/>
                <a:cs typeface="Times New Roman" pitchFamily="18" charset="0"/>
              </a:rPr>
              <a:t>manapun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pegasus</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menghentakan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kakinya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ke</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bumi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munculah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sumber</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mata</a:t>
            </a:r>
            <a:r>
              <a:rPr lang="en-US" sz="1700" dirty="0">
                <a:solidFill>
                  <a:srgbClr val="000000"/>
                </a:solidFill>
                <a:latin typeface="Times New Roman" pitchFamily="18" charset="0"/>
                <a:cs typeface="Times New Roman" pitchFamily="18" charset="0"/>
              </a:rPr>
              <a:t> air. </a:t>
            </a:r>
          </a:p>
        </p:txBody>
      </p:sp>
      <p:sp>
        <p:nvSpPr>
          <p:cNvPr id="13" name="TextBox 13"/>
          <p:cNvSpPr txBox="1"/>
          <p:nvPr/>
        </p:nvSpPr>
        <p:spPr>
          <a:xfrm>
            <a:off x="2322420" y="3445991"/>
            <a:ext cx="5476286" cy="1538883"/>
          </a:xfrm>
          <a:prstGeom prst="rect">
            <a:avLst/>
          </a:prstGeom>
        </p:spPr>
        <p:txBody>
          <a:bodyPr lIns="0" tIns="0" rIns="0" bIns="0" rtlCol="0" anchor="t">
            <a:spAutoFit/>
          </a:bodyPr>
          <a:lstStyle/>
          <a:p>
            <a:pPr algn="just">
              <a:lnSpc>
                <a:spcPts val="2380"/>
              </a:lnSpc>
            </a:pPr>
            <a:r>
              <a:rPr lang="en-US" sz="1700" b="1" dirty="0">
                <a:solidFill>
                  <a:srgbClr val="000000"/>
                </a:solidFill>
                <a:latin typeface="Times New Roman" pitchFamily="18" charset="0"/>
                <a:cs typeface="Times New Roman" pitchFamily="18" charset="0"/>
              </a:rPr>
              <a:t>Phoenix / </a:t>
            </a:r>
            <a:r>
              <a:rPr lang="en-US" sz="1700" b="1" dirty="0" err="1">
                <a:solidFill>
                  <a:srgbClr val="000000"/>
                </a:solidFill>
                <a:latin typeface="Times New Roman" pitchFamily="18" charset="0"/>
                <a:cs typeface="Times New Roman" pitchFamily="18" charset="0"/>
              </a:rPr>
              <a:t>foniks</a:t>
            </a:r>
            <a:endParaRPr lang="en-US" sz="1700" b="1" dirty="0">
              <a:solidFill>
                <a:srgbClr val="000000"/>
              </a:solidFill>
              <a:latin typeface="Times New Roman" pitchFamily="18" charset="0"/>
              <a:cs typeface="Times New Roman" pitchFamily="18" charset="0"/>
            </a:endParaRPr>
          </a:p>
          <a:p>
            <a:pPr algn="just">
              <a:lnSpc>
                <a:spcPts val="2380"/>
              </a:lnSpc>
            </a:pPr>
            <a:r>
              <a:rPr lang="en-US" sz="1700" dirty="0" err="1">
                <a:solidFill>
                  <a:srgbClr val="000000"/>
                </a:solidFill>
                <a:latin typeface="Times New Roman" pitchFamily="18" charset="0"/>
                <a:cs typeface="Times New Roman" pitchFamily="18" charset="0"/>
              </a:rPr>
              <a:t>Burung</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foniks</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dikatakan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dapat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hidup</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selama</a:t>
            </a:r>
            <a:r>
              <a:rPr lang="en-US" sz="1700" dirty="0">
                <a:solidFill>
                  <a:srgbClr val="000000"/>
                </a:solidFill>
                <a:latin typeface="Times New Roman" pitchFamily="18" charset="0"/>
                <a:cs typeface="Times New Roman" pitchFamily="18" charset="0"/>
              </a:rPr>
              <a:t> 500 </a:t>
            </a:r>
            <a:r>
              <a:rPr lang="en-US" sz="1700" dirty="0" err="1">
                <a:solidFill>
                  <a:srgbClr val="000000"/>
                </a:solidFill>
                <a:latin typeface="Times New Roman" pitchFamily="18" charset="0"/>
                <a:cs typeface="Times New Roman" pitchFamily="18" charset="0"/>
              </a:rPr>
              <a:t>atau</a:t>
            </a:r>
            <a:r>
              <a:rPr lang="en-US" sz="1700" dirty="0">
                <a:solidFill>
                  <a:srgbClr val="000000"/>
                </a:solidFill>
                <a:latin typeface="Times New Roman" pitchFamily="18" charset="0"/>
                <a:cs typeface="Times New Roman" pitchFamily="18" charset="0"/>
              </a:rPr>
              <a:t> 1461 </a:t>
            </a:r>
            <a:r>
              <a:rPr lang="en-US" sz="1700" dirty="0" err="1">
                <a:solidFill>
                  <a:srgbClr val="000000"/>
                </a:solidFill>
                <a:latin typeface="Times New Roman" pitchFamily="18" charset="0"/>
                <a:cs typeface="Times New Roman" pitchFamily="18" charset="0"/>
              </a:rPr>
              <a:t>tahun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Setelah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hidup</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selama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itu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burung</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foniks</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membakar</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dirinya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sendiri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Setelah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itu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dari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abunya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munculah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burung</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foniks</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muda</a:t>
            </a:r>
            <a:r>
              <a:rPr lang="en-US" sz="1700" dirty="0" smtClean="0">
                <a:solidFill>
                  <a:srgbClr val="000000"/>
                </a:solidFill>
                <a:latin typeface="Times New Roman" pitchFamily="18" charset="0"/>
                <a:cs typeface="Times New Roman" pitchFamily="18" charset="0"/>
              </a:rPr>
              <a:t>.</a:t>
            </a:r>
            <a:endParaRPr lang="en-US" sz="1700" dirty="0">
              <a:solidFill>
                <a:srgbClr val="000000"/>
              </a:solidFill>
              <a:latin typeface="Times New Roman" pitchFamily="18" charset="0"/>
              <a:cs typeface="Times New Roman" pitchFamily="18" charset="0"/>
            </a:endParaRPr>
          </a:p>
        </p:txBody>
      </p:sp>
      <p:sp>
        <p:nvSpPr>
          <p:cNvPr id="14" name="TextBox 14"/>
          <p:cNvSpPr txBox="1"/>
          <p:nvPr/>
        </p:nvSpPr>
        <p:spPr>
          <a:xfrm>
            <a:off x="2322420" y="317694"/>
            <a:ext cx="6307230" cy="1231106"/>
          </a:xfrm>
          <a:prstGeom prst="rect">
            <a:avLst/>
          </a:prstGeom>
        </p:spPr>
        <p:txBody>
          <a:bodyPr lIns="0" tIns="0" rIns="0" bIns="0" rtlCol="0" anchor="t">
            <a:spAutoFit/>
          </a:bodyPr>
          <a:lstStyle/>
          <a:p>
            <a:pPr algn="just">
              <a:lnSpc>
                <a:spcPts val="2380"/>
              </a:lnSpc>
            </a:pPr>
            <a:r>
              <a:rPr lang="en-US" sz="1700" b="1" dirty="0" err="1">
                <a:solidFill>
                  <a:srgbClr val="000000"/>
                </a:solidFill>
                <a:latin typeface="Times New Roman" pitchFamily="18" charset="0"/>
                <a:cs typeface="Times New Roman" pitchFamily="18" charset="0"/>
              </a:rPr>
              <a:t>Ofiotaur</a:t>
            </a:r>
            <a:endParaRPr lang="en-US" sz="1700" b="1" dirty="0">
              <a:solidFill>
                <a:srgbClr val="000000"/>
              </a:solidFill>
              <a:latin typeface="Times New Roman" pitchFamily="18" charset="0"/>
              <a:cs typeface="Times New Roman" pitchFamily="18" charset="0"/>
            </a:endParaRPr>
          </a:p>
          <a:p>
            <a:pPr algn="just">
              <a:lnSpc>
                <a:spcPts val="2380"/>
              </a:lnSpc>
            </a:pP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setengah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banteng</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setengah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ular</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Jika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seseorang</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membunuh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ini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membakar</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isi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perutnya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maka</a:t>
            </a:r>
            <a:r>
              <a:rPr lang="en-US" sz="1700" dirty="0">
                <a:solidFill>
                  <a:srgbClr val="000000"/>
                </a:solidFill>
                <a:latin typeface="Times New Roman" pitchFamily="18" charset="0"/>
                <a:cs typeface="Times New Roman" pitchFamily="18" charset="0"/>
              </a:rPr>
              <a:t> orang </a:t>
            </a:r>
            <a:r>
              <a:rPr lang="en-US" sz="1700" dirty="0" err="1">
                <a:solidFill>
                  <a:srgbClr val="000000"/>
                </a:solidFill>
                <a:latin typeface="Times New Roman" pitchFamily="18" charset="0"/>
                <a:cs typeface="Times New Roman" pitchFamily="18" charset="0"/>
              </a:rPr>
              <a:t>tersebut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akan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mampu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mengalahkan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para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dewa</a:t>
            </a:r>
            <a:r>
              <a:rPr lang="en-US" sz="1700" dirty="0" smtClean="0">
                <a:solidFill>
                  <a:srgbClr val="000000"/>
                </a:solidFill>
                <a:latin typeface="Times New Roman" pitchFamily="18" charset="0"/>
                <a:cs typeface="Times New Roman" pitchFamily="18" charset="0"/>
              </a:rPr>
              <a:t>.</a:t>
            </a:r>
            <a:endParaRPr lang="en-US" sz="1700" dirty="0">
              <a:solidFill>
                <a:srgbClr val="000000"/>
              </a:solidFill>
              <a:latin typeface="Times New Roman" pitchFamily="18" charset="0"/>
              <a:cs typeface="Times New Roman" pitchFamily="18" charset="0"/>
            </a:endParaRPr>
          </a:p>
        </p:txBody>
      </p:sp>
      <p:pic>
        <p:nvPicPr>
          <p:cNvPr id="15" name="Picture 5">
            <a:hlinkClick r:id="" action="ppaction://hlinkshowjump?jump=next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8374775" y="4494582"/>
            <a:ext cx="418074" cy="418074"/>
          </a:xfrm>
          <a:prstGeom prst="rect">
            <a:avLst/>
          </a:prstGeom>
        </p:spPr>
      </p:pic>
      <p:pic>
        <p:nvPicPr>
          <p:cNvPr id="16" name="Picture 5">
            <a:hlinkClick r:id="" action="ppaction://hlinkshowjump?jump=previous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rot="10800000">
            <a:off x="7650170" y="4494581"/>
            <a:ext cx="418074" cy="418074"/>
          </a:xfrm>
          <a:prstGeom prst="rect">
            <a:avLst/>
          </a:prstGeom>
        </p:spPr>
      </p:pic>
    </p:spTree>
    <p:custDataLst>
      <p:tags r:id="rId1"/>
    </p:custDataLst>
  </p:cSld>
  <p:clrMapOvr>
    <a:masterClrMapping/>
  </p:clrMapOvr>
  <p:transition spd="slow" advClick="0">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8265013" y="-115129"/>
            <a:ext cx="1057525" cy="125895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413" y="4034780"/>
            <a:ext cx="1057525" cy="125895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2922840">
            <a:off x="-290180" y="37930"/>
            <a:ext cx="1331792" cy="1167134"/>
          </a:xfrm>
          <a:prstGeom prst="rect">
            <a:avLst/>
          </a:prstGeom>
        </p:spPr>
      </p:pic>
      <p:grpSp>
        <p:nvGrpSpPr>
          <p:cNvPr id="6" name="Group 6"/>
          <p:cNvGrpSpPr>
            <a:grpSpLocks noChangeAspect="1"/>
          </p:cNvGrpSpPr>
          <p:nvPr/>
        </p:nvGrpSpPr>
        <p:grpSpPr>
          <a:xfrm>
            <a:off x="514350" y="200621"/>
            <a:ext cx="1457798" cy="145779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29992" b="-11708"/>
              </a:stretch>
            </a:blipFill>
          </p:spPr>
        </p:sp>
      </p:grpSp>
      <p:grpSp>
        <p:nvGrpSpPr>
          <p:cNvPr id="8" name="Group 8"/>
          <p:cNvGrpSpPr>
            <a:grpSpLocks noChangeAspect="1"/>
          </p:cNvGrpSpPr>
          <p:nvPr/>
        </p:nvGrpSpPr>
        <p:grpSpPr>
          <a:xfrm>
            <a:off x="524695" y="3543199"/>
            <a:ext cx="1457798" cy="145779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t="-41008" b="-36569"/>
              </a:stretch>
            </a:blipFill>
          </p:spPr>
        </p:sp>
      </p:grpSp>
      <p:grpSp>
        <p:nvGrpSpPr>
          <p:cNvPr id="10" name="Group 10"/>
          <p:cNvGrpSpPr>
            <a:grpSpLocks noChangeAspect="1"/>
          </p:cNvGrpSpPr>
          <p:nvPr/>
        </p:nvGrpSpPr>
        <p:grpSpPr>
          <a:xfrm>
            <a:off x="524695" y="1871910"/>
            <a:ext cx="1457798" cy="145779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9101" r="-9101" b="-75503"/>
              </a:stretch>
            </a:blipFill>
          </p:spPr>
        </p:sp>
      </p:grpSp>
      <p:sp>
        <p:nvSpPr>
          <p:cNvPr id="12" name="TextBox 12"/>
          <p:cNvSpPr txBox="1"/>
          <p:nvPr/>
        </p:nvSpPr>
        <p:spPr>
          <a:xfrm>
            <a:off x="2322420" y="1985253"/>
            <a:ext cx="6307230" cy="1231106"/>
          </a:xfrm>
          <a:prstGeom prst="rect">
            <a:avLst/>
          </a:prstGeom>
        </p:spPr>
        <p:txBody>
          <a:bodyPr lIns="0" tIns="0" rIns="0" bIns="0" rtlCol="0" anchor="t">
            <a:spAutoFit/>
          </a:bodyPr>
          <a:lstStyle/>
          <a:p>
            <a:pPr algn="just">
              <a:lnSpc>
                <a:spcPts val="2380"/>
              </a:lnSpc>
            </a:pPr>
            <a:r>
              <a:rPr lang="en-US" sz="1700" b="1" dirty="0">
                <a:solidFill>
                  <a:srgbClr val="000000"/>
                </a:solidFill>
                <a:latin typeface="Times New Roman" pitchFamily="18" charset="0"/>
                <a:cs typeface="Times New Roman" pitchFamily="18" charset="0"/>
              </a:rPr>
              <a:t>Satyr</a:t>
            </a:r>
          </a:p>
          <a:p>
            <a:pPr algn="just">
              <a:lnSpc>
                <a:spcPts val="2380"/>
              </a:lnSpc>
            </a:pPr>
            <a:r>
              <a:rPr lang="en-US" sz="1700" dirty="0" err="1">
                <a:solidFill>
                  <a:srgbClr val="000000"/>
                </a:solidFill>
                <a:latin typeface="Times New Roman" pitchFamily="18" charset="0"/>
                <a:cs typeface="Times New Roman" pitchFamily="18" charset="0"/>
              </a:rPr>
              <a:t>Manusia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setengah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kambing</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Mereka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juga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senang</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bermain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seruling</a:t>
            </a:r>
            <a:r>
              <a:rPr lang="en-US" sz="1700" dirty="0">
                <a:solidFill>
                  <a:srgbClr val="000000"/>
                </a:solidFill>
                <a:latin typeface="Times New Roman" pitchFamily="18" charset="0"/>
                <a:cs typeface="Times New Roman" pitchFamily="18" charset="0"/>
              </a:rPr>
              <a:t>, castanet, bagpipe, </a:t>
            </a:r>
            <a:r>
              <a:rPr lang="en-US" sz="1700" dirty="0" err="1">
                <a:solidFill>
                  <a:srgbClr val="000000"/>
                </a:solidFill>
                <a:latin typeface="Times New Roman" pitchFamily="18" charset="0"/>
                <a:cs typeface="Times New Roman" pitchFamily="18" charset="0"/>
              </a:rPr>
              <a:t>atau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simbal</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tergila-gila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untuk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menari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bersama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para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nimfa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Perilakunya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jelek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tidak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senonoh</a:t>
            </a:r>
            <a:r>
              <a:rPr lang="en-US" sz="1700" dirty="0" smtClean="0">
                <a:solidFill>
                  <a:srgbClr val="000000"/>
                </a:solidFill>
                <a:latin typeface="Times New Roman" pitchFamily="18" charset="0"/>
                <a:cs typeface="Times New Roman" pitchFamily="18" charset="0"/>
              </a:rPr>
              <a:t>.</a:t>
            </a:r>
            <a:endParaRPr lang="en-US" sz="1700" dirty="0">
              <a:solidFill>
                <a:srgbClr val="000000"/>
              </a:solidFill>
              <a:latin typeface="Times New Roman" pitchFamily="18" charset="0"/>
              <a:cs typeface="Times New Roman" pitchFamily="18" charset="0"/>
            </a:endParaRPr>
          </a:p>
        </p:txBody>
      </p:sp>
      <p:sp>
        <p:nvSpPr>
          <p:cNvPr id="13" name="TextBox 13"/>
          <p:cNvSpPr txBox="1"/>
          <p:nvPr/>
        </p:nvSpPr>
        <p:spPr>
          <a:xfrm>
            <a:off x="2322420" y="313964"/>
            <a:ext cx="6307230" cy="1231106"/>
          </a:xfrm>
          <a:prstGeom prst="rect">
            <a:avLst/>
          </a:prstGeom>
        </p:spPr>
        <p:txBody>
          <a:bodyPr lIns="0" tIns="0" rIns="0" bIns="0" rtlCol="0" anchor="t">
            <a:spAutoFit/>
          </a:bodyPr>
          <a:lstStyle/>
          <a:p>
            <a:pPr algn="just">
              <a:lnSpc>
                <a:spcPts val="2380"/>
              </a:lnSpc>
            </a:pPr>
            <a:r>
              <a:rPr lang="en-US" sz="1700" b="1" dirty="0" err="1">
                <a:solidFill>
                  <a:srgbClr val="000000"/>
                </a:solidFill>
                <a:latin typeface="Times New Roman" pitchFamily="18" charset="0"/>
                <a:cs typeface="Times New Roman" pitchFamily="18" charset="0"/>
              </a:rPr>
              <a:t>Putri</a:t>
            </a:r>
            <a:r>
              <a:rPr lang="en-US" sz="1700" b="1" dirty="0">
                <a:solidFill>
                  <a:srgbClr val="000000"/>
                </a:solidFill>
                <a:latin typeface="Times New Roman" pitchFamily="18" charset="0"/>
                <a:cs typeface="Times New Roman" pitchFamily="18" charset="0"/>
              </a:rPr>
              <a:t> </a:t>
            </a:r>
            <a:r>
              <a:rPr lang="en-US" sz="1700" b="1" dirty="0" err="1">
                <a:solidFill>
                  <a:srgbClr val="000000"/>
                </a:solidFill>
                <a:latin typeface="Times New Roman" pitchFamily="18" charset="0"/>
                <a:cs typeface="Times New Roman" pitchFamily="18" charset="0"/>
              </a:rPr>
              <a:t>duyung</a:t>
            </a:r>
            <a:endParaRPr lang="en-US" sz="1700" b="1" dirty="0">
              <a:solidFill>
                <a:srgbClr val="000000"/>
              </a:solidFill>
              <a:latin typeface="Times New Roman" pitchFamily="18" charset="0"/>
              <a:cs typeface="Times New Roman" pitchFamily="18" charset="0"/>
            </a:endParaRPr>
          </a:p>
          <a:p>
            <a:pPr algn="just">
              <a:lnSpc>
                <a:spcPts val="2380"/>
              </a:lnSpc>
            </a:pPr>
            <a:r>
              <a:rPr lang="en-US" sz="1700" dirty="0" err="1">
                <a:solidFill>
                  <a:srgbClr val="000000"/>
                </a:solidFill>
                <a:latin typeface="Times New Roman" pitchFamily="18" charset="0"/>
                <a:cs typeface="Times New Roman" pitchFamily="18" charset="0"/>
              </a:rPr>
              <a:t>Manusia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setengah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ikan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Putri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duyung</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kerap</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dikaitkan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dengan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peristiwa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berbahaya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seperti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banjir</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badai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kapal</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karam</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penenggelaman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Putri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duyung</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digambarkan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memiliki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sifat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baik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pemurah</a:t>
            </a:r>
            <a:r>
              <a:rPr lang="en-US" sz="1700" dirty="0">
                <a:solidFill>
                  <a:srgbClr val="000000"/>
                </a:solidFill>
                <a:latin typeface="Times New Roman" pitchFamily="18" charset="0"/>
                <a:cs typeface="Times New Roman" pitchFamily="18" charset="0"/>
              </a:rPr>
              <a:t>. </a:t>
            </a:r>
          </a:p>
        </p:txBody>
      </p:sp>
      <p:sp>
        <p:nvSpPr>
          <p:cNvPr id="14" name="TextBox 14"/>
          <p:cNvSpPr txBox="1"/>
          <p:nvPr/>
        </p:nvSpPr>
        <p:spPr>
          <a:xfrm>
            <a:off x="2322420" y="3552678"/>
            <a:ext cx="5431519" cy="1231106"/>
          </a:xfrm>
          <a:prstGeom prst="rect">
            <a:avLst/>
          </a:prstGeom>
        </p:spPr>
        <p:txBody>
          <a:bodyPr lIns="0" tIns="0" rIns="0" bIns="0" rtlCol="0" anchor="t">
            <a:spAutoFit/>
          </a:bodyPr>
          <a:lstStyle/>
          <a:p>
            <a:pPr algn="just">
              <a:lnSpc>
                <a:spcPts val="2380"/>
              </a:lnSpc>
            </a:pPr>
            <a:r>
              <a:rPr lang="en-US" sz="1700" b="1" dirty="0">
                <a:solidFill>
                  <a:srgbClr val="000000"/>
                </a:solidFill>
                <a:latin typeface="Times New Roman" pitchFamily="18" charset="0"/>
                <a:cs typeface="Times New Roman" pitchFamily="18" charset="0"/>
              </a:rPr>
              <a:t>Siren</a:t>
            </a:r>
          </a:p>
          <a:p>
            <a:pPr algn="just">
              <a:lnSpc>
                <a:spcPts val="2380"/>
              </a:lnSpc>
            </a:pPr>
            <a:r>
              <a:rPr lang="en-US" sz="1700" dirty="0" err="1">
                <a:solidFill>
                  <a:srgbClr val="000000"/>
                </a:solidFill>
                <a:latin typeface="Times New Roman" pitchFamily="18" charset="0"/>
                <a:cs typeface="Times New Roman" pitchFamily="18" charset="0"/>
              </a:rPr>
              <a:t>Mereka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menyanyikan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lagu-lagu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memikat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hati</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membuat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para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pelayar</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mendengarnya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menjadi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terbuai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sehingga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kapal</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mereka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menabrak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karang</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tenggelam</a:t>
            </a:r>
            <a:r>
              <a:rPr lang="en-US" sz="1700" dirty="0" smtClean="0">
                <a:solidFill>
                  <a:srgbClr val="000000"/>
                </a:solidFill>
                <a:latin typeface="Times New Roman" pitchFamily="18" charset="0"/>
                <a:cs typeface="Times New Roman" pitchFamily="18" charset="0"/>
              </a:rPr>
              <a:t>.</a:t>
            </a:r>
            <a:endParaRPr lang="en-US" sz="1700" dirty="0">
              <a:solidFill>
                <a:srgbClr val="000000"/>
              </a:solidFill>
              <a:latin typeface="Times New Roman" pitchFamily="18" charset="0"/>
              <a:cs typeface="Times New Roman" pitchFamily="18" charset="0"/>
            </a:endParaRPr>
          </a:p>
        </p:txBody>
      </p:sp>
      <p:pic>
        <p:nvPicPr>
          <p:cNvPr id="15" name="Picture 5">
            <a:hlinkClick r:id="" action="ppaction://hlinkshowjump?jump=next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8374775" y="4494582"/>
            <a:ext cx="418074" cy="418074"/>
          </a:xfrm>
          <a:prstGeom prst="rect">
            <a:avLst/>
          </a:prstGeom>
        </p:spPr>
      </p:pic>
      <p:pic>
        <p:nvPicPr>
          <p:cNvPr id="16" name="Picture 5">
            <a:hlinkClick r:id="" action="ppaction://hlinkshowjump?jump=previous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rot="10800000">
            <a:off x="7650170" y="4494581"/>
            <a:ext cx="418074" cy="418074"/>
          </a:xfrm>
          <a:prstGeom prst="rect">
            <a:avLst/>
          </a:prstGeom>
        </p:spPr>
      </p:pic>
    </p:spTree>
    <p:custDataLst>
      <p:tags r:id="rId1"/>
    </p:custDataLst>
  </p:cSld>
  <p:clrMapOvr>
    <a:masterClrMapping/>
  </p:clrMapOvr>
  <p:transition spd="slow" advClick="0">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8265013" y="-115129"/>
            <a:ext cx="1057525" cy="125895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413" y="4034780"/>
            <a:ext cx="1057525" cy="125895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2922840">
            <a:off x="-290180" y="37930"/>
            <a:ext cx="1331792" cy="1167134"/>
          </a:xfrm>
          <a:prstGeom prst="rect">
            <a:avLst/>
          </a:prstGeom>
        </p:spPr>
      </p:pic>
      <p:grpSp>
        <p:nvGrpSpPr>
          <p:cNvPr id="5" name="Group 5"/>
          <p:cNvGrpSpPr>
            <a:grpSpLocks noChangeAspect="1"/>
          </p:cNvGrpSpPr>
          <p:nvPr/>
        </p:nvGrpSpPr>
        <p:grpSpPr>
          <a:xfrm>
            <a:off x="514350" y="204073"/>
            <a:ext cx="1457798" cy="1457792"/>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0240" r="-10240"/>
              </a:stretch>
            </a:blipFill>
          </p:spPr>
        </p:sp>
      </p:grpSp>
      <p:grpSp>
        <p:nvGrpSpPr>
          <p:cNvPr id="7" name="Group 7"/>
          <p:cNvGrpSpPr>
            <a:grpSpLocks noChangeAspect="1"/>
          </p:cNvGrpSpPr>
          <p:nvPr/>
        </p:nvGrpSpPr>
        <p:grpSpPr>
          <a:xfrm>
            <a:off x="514350" y="3540067"/>
            <a:ext cx="1457798" cy="1457792"/>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2479" r="-2479" b="-42930"/>
              </a:stretch>
            </a:blipFill>
          </p:spPr>
        </p:sp>
      </p:grpSp>
      <p:sp>
        <p:nvSpPr>
          <p:cNvPr id="10" name="Freeform 10">
            <a:hlinkClick r:id="rId10" action="ppaction://hlinksldjump">
              <a:snd r:embed="rId11" name="click.wav"/>
            </a:hlinkClick>
          </p:cNvPr>
          <p:cNvSpPr/>
          <p:nvPr/>
        </p:nvSpPr>
        <p:spPr>
          <a:xfrm>
            <a:off x="7618733" y="4320367"/>
            <a:ext cx="1292560" cy="527080"/>
          </a:xfrm>
          <a:custGeom>
            <a:avLst/>
            <a:gdLst/>
            <a:ahLst/>
            <a:cxnLst/>
            <a:rect l="l" t="t" r="r" b="b"/>
            <a:pathLst>
              <a:path w="680855" h="277639">
                <a:moveTo>
                  <a:pt x="138819" y="0"/>
                </a:moveTo>
                <a:lnTo>
                  <a:pt x="542035" y="0"/>
                </a:lnTo>
                <a:cubicBezTo>
                  <a:pt x="618703" y="0"/>
                  <a:pt x="680855" y="62152"/>
                  <a:pt x="680855" y="138819"/>
                </a:cubicBezTo>
                <a:lnTo>
                  <a:pt x="680855" y="138819"/>
                </a:lnTo>
                <a:cubicBezTo>
                  <a:pt x="680855" y="215487"/>
                  <a:pt x="618703" y="277639"/>
                  <a:pt x="542035" y="277639"/>
                </a:cubicBezTo>
                <a:lnTo>
                  <a:pt x="138819" y="277639"/>
                </a:lnTo>
                <a:cubicBezTo>
                  <a:pt x="62152" y="277639"/>
                  <a:pt x="0" y="215487"/>
                  <a:pt x="0" y="138819"/>
                </a:cubicBezTo>
                <a:lnTo>
                  <a:pt x="0" y="138819"/>
                </a:lnTo>
                <a:cubicBezTo>
                  <a:pt x="0" y="62152"/>
                  <a:pt x="62152" y="0"/>
                  <a:pt x="138819" y="0"/>
                </a:cubicBezTo>
                <a:close/>
              </a:path>
            </a:pathLst>
          </a:custGeom>
          <a:solidFill>
            <a:srgbClr val="FBC149"/>
          </a:solidFill>
        </p:spPr>
        <p:txBody>
          <a:bodyPr anchor="ctr"/>
          <a:lstStyle/>
          <a:p>
            <a:pPr algn="ctr"/>
            <a:r>
              <a:rPr lang="en-US" sz="2000" dirty="0" err="1" smtClean="0">
                <a:solidFill>
                  <a:schemeClr val="bg1"/>
                </a:solidFill>
              </a:rPr>
              <a:t>Selesai</a:t>
            </a:r>
            <a:endParaRPr lang="en-US" sz="2000" dirty="0">
              <a:solidFill>
                <a:schemeClr val="bg1"/>
              </a:solidFill>
            </a:endParaRPr>
          </a:p>
        </p:txBody>
      </p:sp>
      <p:grpSp>
        <p:nvGrpSpPr>
          <p:cNvPr id="12" name="Group 12"/>
          <p:cNvGrpSpPr>
            <a:grpSpLocks noChangeAspect="1"/>
          </p:cNvGrpSpPr>
          <p:nvPr/>
        </p:nvGrpSpPr>
        <p:grpSpPr>
          <a:xfrm>
            <a:off x="514350" y="1872725"/>
            <a:ext cx="1457798" cy="1457792"/>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l="-29794" r="-3537"/>
              </a:stretch>
            </a:blipFill>
          </p:spPr>
        </p:sp>
      </p:grpSp>
      <p:sp>
        <p:nvSpPr>
          <p:cNvPr id="14" name="TextBox 14"/>
          <p:cNvSpPr txBox="1"/>
          <p:nvPr/>
        </p:nvSpPr>
        <p:spPr>
          <a:xfrm>
            <a:off x="2322420" y="1999020"/>
            <a:ext cx="6307230" cy="1205202"/>
          </a:xfrm>
          <a:prstGeom prst="rect">
            <a:avLst/>
          </a:prstGeom>
        </p:spPr>
        <p:txBody>
          <a:bodyPr lIns="0" tIns="0" rIns="0" bIns="0" rtlCol="0" anchor="t">
            <a:spAutoFit/>
          </a:bodyPr>
          <a:lstStyle/>
          <a:p>
            <a:pPr algn="just">
              <a:lnSpc>
                <a:spcPts val="2380"/>
              </a:lnSpc>
            </a:pPr>
            <a:r>
              <a:rPr lang="en-US" sz="1700" b="1" dirty="0" err="1">
                <a:solidFill>
                  <a:srgbClr val="000000"/>
                </a:solidFill>
                <a:latin typeface="Times New Roman" pitchFamily="18" charset="0"/>
                <a:cs typeface="Times New Roman" pitchFamily="18" charset="0"/>
              </a:rPr>
              <a:t>Talos</a:t>
            </a:r>
            <a:endParaRPr lang="en-US" sz="1700" b="1" dirty="0">
              <a:solidFill>
                <a:srgbClr val="000000"/>
              </a:solidFill>
              <a:latin typeface="Times New Roman" pitchFamily="18" charset="0"/>
              <a:cs typeface="Times New Roman" pitchFamily="18" charset="0"/>
            </a:endParaRPr>
          </a:p>
          <a:p>
            <a:pPr algn="just">
              <a:lnSpc>
                <a:spcPts val="2380"/>
              </a:lnSpc>
            </a:pPr>
            <a:r>
              <a:rPr lang="en-US" sz="1700" dirty="0" err="1">
                <a:solidFill>
                  <a:srgbClr val="000000"/>
                </a:solidFill>
                <a:latin typeface="Times New Roman" pitchFamily="18" charset="0"/>
                <a:cs typeface="Times New Roman" pitchFamily="18" charset="0"/>
              </a:rPr>
              <a:t>Raksasa</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tubuhnya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terbuat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dari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perunggu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Talos</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melindungi</a:t>
            </a:r>
            <a:r>
              <a:rPr lang="en-US" sz="1700" dirty="0">
                <a:solidFill>
                  <a:srgbClr val="000000"/>
                </a:solidFill>
                <a:latin typeface="Times New Roman" pitchFamily="18" charset="0"/>
                <a:cs typeface="Times New Roman" pitchFamily="18" charset="0"/>
              </a:rPr>
              <a:t> Europa di </a:t>
            </a:r>
            <a:r>
              <a:rPr lang="en-US" sz="1700" dirty="0" err="1">
                <a:solidFill>
                  <a:srgbClr val="000000"/>
                </a:solidFill>
                <a:latin typeface="Times New Roman" pitchFamily="18" charset="0"/>
                <a:cs typeface="Times New Roman" pitchFamily="18" charset="0"/>
              </a:rPr>
              <a:t>Kreta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dari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gangguan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bajak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laut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dengan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mengelilingi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pulau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tersebut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tiga</a:t>
            </a:r>
            <a:r>
              <a:rPr lang="en-US" sz="1700" dirty="0">
                <a:solidFill>
                  <a:srgbClr val="000000"/>
                </a:solidFill>
                <a:latin typeface="Times New Roman" pitchFamily="18" charset="0"/>
                <a:cs typeface="Times New Roman" pitchFamily="18" charset="0"/>
              </a:rPr>
              <a:t> kali </a:t>
            </a:r>
            <a:r>
              <a:rPr lang="en-US" sz="1700" dirty="0" err="1">
                <a:solidFill>
                  <a:srgbClr val="000000"/>
                </a:solidFill>
                <a:latin typeface="Times New Roman" pitchFamily="18" charset="0"/>
                <a:cs typeface="Times New Roman" pitchFamily="18" charset="0"/>
              </a:rPr>
              <a:t>sehari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sekaligus</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menjaganya</a:t>
            </a:r>
            <a:r>
              <a:rPr lang="en-US" sz="1700" dirty="0" smtClean="0">
                <a:solidFill>
                  <a:srgbClr val="000000"/>
                </a:solidFill>
                <a:latin typeface="Times New Roman" pitchFamily="18" charset="0"/>
                <a:cs typeface="Times New Roman" pitchFamily="18" charset="0"/>
              </a:rPr>
              <a:t>.</a:t>
            </a:r>
            <a:endParaRPr lang="en-US" sz="1700" dirty="0">
              <a:solidFill>
                <a:srgbClr val="000000"/>
              </a:solidFill>
              <a:latin typeface="Times New Roman" pitchFamily="18" charset="0"/>
              <a:cs typeface="Times New Roman" pitchFamily="18" charset="0"/>
            </a:endParaRPr>
          </a:p>
        </p:txBody>
      </p:sp>
      <p:sp>
        <p:nvSpPr>
          <p:cNvPr id="15" name="TextBox 15"/>
          <p:cNvSpPr txBox="1"/>
          <p:nvPr/>
        </p:nvSpPr>
        <p:spPr>
          <a:xfrm>
            <a:off x="2322420" y="3458976"/>
            <a:ext cx="5014670" cy="1538883"/>
          </a:xfrm>
          <a:prstGeom prst="rect">
            <a:avLst/>
          </a:prstGeom>
        </p:spPr>
        <p:txBody>
          <a:bodyPr lIns="0" tIns="0" rIns="0" bIns="0" rtlCol="0" anchor="t">
            <a:spAutoFit/>
          </a:bodyPr>
          <a:lstStyle/>
          <a:p>
            <a:pPr algn="just">
              <a:lnSpc>
                <a:spcPts val="2380"/>
              </a:lnSpc>
            </a:pPr>
            <a:r>
              <a:rPr lang="en-US" sz="1700" b="1" dirty="0">
                <a:solidFill>
                  <a:srgbClr val="000000"/>
                </a:solidFill>
                <a:latin typeface="Times New Roman" pitchFamily="18" charset="0"/>
                <a:cs typeface="Times New Roman" pitchFamily="18" charset="0"/>
              </a:rPr>
              <a:t>Unicorn</a:t>
            </a:r>
          </a:p>
          <a:p>
            <a:pPr algn="just">
              <a:lnSpc>
                <a:spcPts val="2380"/>
              </a:lnSpc>
            </a:pP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berwujud</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kuda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dengan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sebuah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tanduk</a:t>
            </a:r>
            <a:r>
              <a:rPr lang="en-US" sz="1700" dirty="0">
                <a:solidFill>
                  <a:srgbClr val="000000"/>
                </a:solidFill>
                <a:latin typeface="Times New Roman" pitchFamily="18" charset="0"/>
                <a:cs typeface="Times New Roman" pitchFamily="18" charset="0"/>
              </a:rPr>
              <a:t> di </a:t>
            </a:r>
            <a:r>
              <a:rPr lang="en-US" sz="1700" dirty="0" err="1">
                <a:solidFill>
                  <a:srgbClr val="000000"/>
                </a:solidFill>
                <a:latin typeface="Times New Roman" pitchFamily="18" charset="0"/>
                <a:cs typeface="Times New Roman" pitchFamily="18" charset="0"/>
              </a:rPr>
              <a:t>dahi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Konon</a:t>
            </a:r>
            <a:r>
              <a:rPr lang="en-US" sz="1700" dirty="0">
                <a:solidFill>
                  <a:srgbClr val="000000"/>
                </a:solidFill>
                <a:latin typeface="Times New Roman" pitchFamily="18" charset="0"/>
                <a:cs typeface="Times New Roman" pitchFamily="18" charset="0"/>
              </a:rPr>
              <a:t> unicorn </a:t>
            </a:r>
            <a:r>
              <a:rPr lang="en-US" sz="1700" dirty="0" err="1">
                <a:solidFill>
                  <a:srgbClr val="000000"/>
                </a:solidFill>
                <a:latin typeface="Times New Roman" pitchFamily="18" charset="0"/>
                <a:cs typeface="Times New Roman" pitchFamily="18" charset="0"/>
              </a:rPr>
              <a:t>hanya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bisa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ditangkap</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oleh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perawan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Hanya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saja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tidak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ada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bukti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ilmiah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akan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keberadaan</a:t>
            </a:r>
            <a:r>
              <a:rPr lang="en-US" sz="1700" dirty="0">
                <a:solidFill>
                  <a:srgbClr val="000000"/>
                </a:solidFill>
                <a:latin typeface="Times New Roman" pitchFamily="18" charset="0"/>
                <a:cs typeface="Times New Roman" pitchFamily="18" charset="0"/>
              </a:rPr>
              <a:t> unicorn. </a:t>
            </a:r>
          </a:p>
        </p:txBody>
      </p:sp>
      <p:sp>
        <p:nvSpPr>
          <p:cNvPr id="16" name="TextBox 16"/>
          <p:cNvSpPr txBox="1"/>
          <p:nvPr/>
        </p:nvSpPr>
        <p:spPr>
          <a:xfrm>
            <a:off x="2322420" y="471304"/>
            <a:ext cx="6307230" cy="923330"/>
          </a:xfrm>
          <a:prstGeom prst="rect">
            <a:avLst/>
          </a:prstGeom>
        </p:spPr>
        <p:txBody>
          <a:bodyPr lIns="0" tIns="0" rIns="0" bIns="0" rtlCol="0" anchor="t">
            <a:spAutoFit/>
          </a:bodyPr>
          <a:lstStyle/>
          <a:p>
            <a:pPr algn="just">
              <a:lnSpc>
                <a:spcPts val="2380"/>
              </a:lnSpc>
            </a:pPr>
            <a:r>
              <a:rPr lang="en-US" sz="1700" b="1" dirty="0" err="1">
                <a:solidFill>
                  <a:srgbClr val="000000"/>
                </a:solidFill>
                <a:latin typeface="Times New Roman" pitchFamily="18" charset="0"/>
                <a:cs typeface="Times New Roman" pitchFamily="18" charset="0"/>
              </a:rPr>
              <a:t>Skilla</a:t>
            </a:r>
            <a:endParaRPr lang="en-US" sz="1700" b="1" dirty="0">
              <a:solidFill>
                <a:srgbClr val="000000"/>
              </a:solidFill>
              <a:latin typeface="Times New Roman" pitchFamily="18" charset="0"/>
              <a:cs typeface="Times New Roman" pitchFamily="18" charset="0"/>
            </a:endParaRPr>
          </a:p>
          <a:p>
            <a:pPr algn="just">
              <a:lnSpc>
                <a:spcPts val="2380"/>
              </a:lnSpc>
            </a:pPr>
            <a:r>
              <a:rPr lang="en-US" sz="1700" dirty="0" err="1">
                <a:solidFill>
                  <a:srgbClr val="000000"/>
                </a:solidFill>
                <a:latin typeface="Times New Roman" pitchFamily="18" charset="0"/>
                <a:cs typeface="Times New Roman" pitchFamily="18" charset="0"/>
              </a:rPr>
              <a:t>Wanita</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memiliki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kepala-kepala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anjing</a:t>
            </a:r>
            <a:r>
              <a:rPr lang="en-US" sz="1700" dirty="0">
                <a:solidFill>
                  <a:srgbClr val="000000"/>
                </a:solidFill>
                <a:latin typeface="Times New Roman" pitchFamily="18" charset="0"/>
                <a:cs typeface="Times New Roman" pitchFamily="18" charset="0"/>
              </a:rPr>
              <a:t> di </a:t>
            </a:r>
            <a:r>
              <a:rPr lang="en-US" sz="1700" dirty="0" err="1">
                <a:solidFill>
                  <a:srgbClr val="000000"/>
                </a:solidFill>
                <a:latin typeface="Times New Roman" pitchFamily="18" charset="0"/>
                <a:cs typeface="Times New Roman" pitchFamily="18" charset="0"/>
              </a:rPr>
              <a:t>pinggangnya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Skilla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tinggal</a:t>
            </a:r>
            <a:r>
              <a:rPr lang="en-US" sz="1700" dirty="0">
                <a:solidFill>
                  <a:srgbClr val="000000"/>
                </a:solidFill>
                <a:latin typeface="Times New Roman" pitchFamily="18" charset="0"/>
                <a:cs typeface="Times New Roman" pitchFamily="18" charset="0"/>
              </a:rPr>
              <a:t> di </a:t>
            </a:r>
            <a:r>
              <a:rPr lang="en-US" sz="1700" dirty="0" err="1">
                <a:solidFill>
                  <a:srgbClr val="000000"/>
                </a:solidFill>
                <a:latin typeface="Times New Roman" pitchFamily="18" charset="0"/>
                <a:cs typeface="Times New Roman" pitchFamily="18" charset="0"/>
              </a:rPr>
              <a:t>suatu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tempat</a:t>
            </a:r>
            <a:r>
              <a:rPr lang="en-US" sz="1700" dirty="0">
                <a:solidFill>
                  <a:srgbClr val="000000"/>
                </a:solidFill>
                <a:latin typeface="Times New Roman" pitchFamily="18" charset="0"/>
                <a:cs typeface="Times New Roman" pitchFamily="18" charset="0"/>
              </a:rPr>
              <a:t> di </a:t>
            </a:r>
            <a:r>
              <a:rPr lang="en-US" sz="1700" dirty="0" err="1">
                <a:solidFill>
                  <a:srgbClr val="000000"/>
                </a:solidFill>
                <a:latin typeface="Times New Roman" pitchFamily="18" charset="0"/>
                <a:cs typeface="Times New Roman" pitchFamily="18" charset="0"/>
              </a:rPr>
              <a:t>dekat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Kharibdis</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pusaran</a:t>
            </a:r>
            <a:r>
              <a:rPr lang="en-US" sz="1700" dirty="0">
                <a:solidFill>
                  <a:srgbClr val="000000"/>
                </a:solidFill>
                <a:latin typeface="Times New Roman" pitchFamily="18" charset="0"/>
                <a:cs typeface="Times New Roman" pitchFamily="18" charset="0"/>
              </a:rPr>
              <a:t> air </a:t>
            </a:r>
            <a:r>
              <a:rPr lang="en-US" sz="1700" dirty="0" err="1">
                <a:solidFill>
                  <a:srgbClr val="000000"/>
                </a:solidFill>
                <a:latin typeface="Times New Roman" pitchFamily="18" charset="0"/>
                <a:cs typeface="Times New Roman" pitchFamily="18" charset="0"/>
              </a:rPr>
              <a:t>raksasa</a:t>
            </a:r>
            <a:r>
              <a:rPr lang="en-US" sz="1700" dirty="0">
                <a:solidFill>
                  <a:srgbClr val="000000"/>
                </a:solidFill>
                <a:latin typeface="Times New Roman" pitchFamily="18" charset="0"/>
                <a:cs typeface="Times New Roman" pitchFamily="18" charset="0"/>
              </a:rPr>
              <a:t>). </a:t>
            </a:r>
          </a:p>
        </p:txBody>
      </p:sp>
    </p:spTree>
    <p:custDataLst>
      <p:tags r:id="rId1"/>
    </p:custDataLst>
  </p:cSld>
  <p:clrMapOvr>
    <a:masterClrMapping/>
  </p:clrMapOvr>
  <p:transition spd="slow" advClick="0">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3998" cy="895350"/>
            <a:chOff x="0" y="0"/>
            <a:chExt cx="4816593" cy="463207"/>
          </a:xfrm>
        </p:grpSpPr>
        <p:sp>
          <p:nvSpPr>
            <p:cNvPr id="3" name="Freeform 3"/>
            <p:cNvSpPr/>
            <p:nvPr/>
          </p:nvSpPr>
          <p:spPr>
            <a:xfrm>
              <a:off x="0" y="0"/>
              <a:ext cx="4816592" cy="463207"/>
            </a:xfrm>
            <a:custGeom>
              <a:avLst/>
              <a:gdLst/>
              <a:ahLst/>
              <a:cxnLst/>
              <a:rect l="l" t="t" r="r" b="b"/>
              <a:pathLst>
                <a:path w="4816592" h="463207">
                  <a:moveTo>
                    <a:pt x="0" y="0"/>
                  </a:moveTo>
                  <a:lnTo>
                    <a:pt x="4816592" y="0"/>
                  </a:lnTo>
                  <a:lnTo>
                    <a:pt x="4816592" y="463207"/>
                  </a:lnTo>
                  <a:lnTo>
                    <a:pt x="0" y="463207"/>
                  </a:lnTo>
                  <a:close/>
                </a:path>
              </a:pathLst>
            </a:custGeom>
            <a:solidFill>
              <a:srgbClr val="E29279"/>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1750"/>
                </a:lnSpc>
              </a:pPr>
              <a:endParaRPr/>
            </a:p>
          </p:txBody>
        </p:sp>
      </p:grpSp>
      <p:sp>
        <p:nvSpPr>
          <p:cNvPr id="5" name="TextBox 5"/>
          <p:cNvSpPr txBox="1"/>
          <p:nvPr/>
        </p:nvSpPr>
        <p:spPr>
          <a:xfrm>
            <a:off x="2757020" y="200811"/>
            <a:ext cx="3629961" cy="494302"/>
          </a:xfrm>
          <a:prstGeom prst="rect">
            <a:avLst/>
          </a:prstGeom>
        </p:spPr>
        <p:txBody>
          <a:bodyPr lIns="0" tIns="0" rIns="0" bIns="0" rtlCol="0" anchor="t">
            <a:spAutoFit/>
          </a:bodyPr>
          <a:lstStyle/>
          <a:p>
            <a:pPr algn="ctr">
              <a:lnSpc>
                <a:spcPts val="4114"/>
              </a:lnSpc>
            </a:pPr>
            <a:r>
              <a:rPr lang="en-US" sz="3200" spc="16" dirty="0">
                <a:solidFill>
                  <a:srgbClr val="FDFAF0"/>
                </a:solidFill>
                <a:latin typeface="Libre Franklin Black"/>
              </a:rPr>
              <a:t>LAIN-LAIN</a:t>
            </a:r>
          </a:p>
        </p:txBody>
      </p:sp>
      <p:sp>
        <p:nvSpPr>
          <p:cNvPr id="8" name="Freeform 8">
            <a:hlinkClick r:id="rId4" action="ppaction://hlinksldjump">
              <a:snd r:embed="rId5" name="click.wav"/>
            </a:hlinkClick>
          </p:cNvPr>
          <p:cNvSpPr/>
          <p:nvPr/>
        </p:nvSpPr>
        <p:spPr>
          <a:xfrm>
            <a:off x="7587993" y="4365610"/>
            <a:ext cx="1292560" cy="527080"/>
          </a:xfrm>
          <a:custGeom>
            <a:avLst/>
            <a:gdLst/>
            <a:ahLst/>
            <a:cxnLst/>
            <a:rect l="l" t="t" r="r" b="b"/>
            <a:pathLst>
              <a:path w="680855" h="277639">
                <a:moveTo>
                  <a:pt x="138819" y="0"/>
                </a:moveTo>
                <a:lnTo>
                  <a:pt x="542035" y="0"/>
                </a:lnTo>
                <a:cubicBezTo>
                  <a:pt x="618703" y="0"/>
                  <a:pt x="680855" y="62152"/>
                  <a:pt x="680855" y="138819"/>
                </a:cubicBezTo>
                <a:lnTo>
                  <a:pt x="680855" y="138819"/>
                </a:lnTo>
                <a:cubicBezTo>
                  <a:pt x="680855" y="215487"/>
                  <a:pt x="618703" y="277639"/>
                  <a:pt x="542035" y="277639"/>
                </a:cubicBezTo>
                <a:lnTo>
                  <a:pt x="138819" y="277639"/>
                </a:lnTo>
                <a:cubicBezTo>
                  <a:pt x="62152" y="277639"/>
                  <a:pt x="0" y="215487"/>
                  <a:pt x="0" y="138819"/>
                </a:cubicBezTo>
                <a:lnTo>
                  <a:pt x="0" y="138819"/>
                </a:lnTo>
                <a:cubicBezTo>
                  <a:pt x="0" y="62152"/>
                  <a:pt x="62152" y="0"/>
                  <a:pt x="138819" y="0"/>
                </a:cubicBezTo>
                <a:close/>
              </a:path>
            </a:pathLst>
          </a:custGeom>
          <a:solidFill>
            <a:srgbClr val="F47062"/>
          </a:solidFill>
        </p:spPr>
        <p:txBody>
          <a:bodyPr anchor="ctr"/>
          <a:lstStyle/>
          <a:p>
            <a:pPr algn="ctr"/>
            <a:r>
              <a:rPr lang="en-US" sz="2000" dirty="0" err="1" smtClean="0">
                <a:solidFill>
                  <a:schemeClr val="bg1"/>
                </a:solidFill>
              </a:rPr>
              <a:t>Selesai</a:t>
            </a:r>
            <a:endParaRPr lang="en-US" sz="2000" dirty="0">
              <a:solidFill>
                <a:schemeClr val="bg1"/>
              </a:solidFill>
            </a:endParaRPr>
          </a:p>
        </p:txBody>
      </p:sp>
      <p:sp>
        <p:nvSpPr>
          <p:cNvPr id="9" name="Rectangle 8"/>
          <p:cNvSpPr/>
          <p:nvPr/>
        </p:nvSpPr>
        <p:spPr>
          <a:xfrm>
            <a:off x="473281" y="1504773"/>
            <a:ext cx="1387559" cy="523220"/>
          </a:xfrm>
          <a:prstGeom prst="rect">
            <a:avLst/>
          </a:prstGeom>
        </p:spPr>
        <p:txBody>
          <a:bodyPr wrap="none">
            <a:spAutoFit/>
          </a:bodyPr>
          <a:lstStyle/>
          <a:p>
            <a:pPr lvl="0" algn="ctr"/>
            <a:r>
              <a:rPr lang="en-US" sz="2800" spc="26" dirty="0" smtClean="0">
                <a:solidFill>
                  <a:srgbClr val="C00000"/>
                </a:solidFill>
                <a:latin typeface="Libre Franklin Black"/>
              </a:rPr>
              <a:t>VIDEO</a:t>
            </a:r>
            <a:endParaRPr lang="en-US" sz="2800" spc="26" dirty="0">
              <a:solidFill>
                <a:srgbClr val="C00000"/>
              </a:solidFill>
              <a:latin typeface="Libre Franklin Black"/>
            </a:endParaRPr>
          </a:p>
        </p:txBody>
      </p:sp>
      <p:sp>
        <p:nvSpPr>
          <p:cNvPr id="10" name="Rectangle 9"/>
          <p:cNvSpPr/>
          <p:nvPr/>
        </p:nvSpPr>
        <p:spPr>
          <a:xfrm>
            <a:off x="179002" y="3257550"/>
            <a:ext cx="1976118" cy="523220"/>
          </a:xfrm>
          <a:prstGeom prst="rect">
            <a:avLst/>
          </a:prstGeom>
        </p:spPr>
        <p:txBody>
          <a:bodyPr wrap="none">
            <a:spAutoFit/>
          </a:bodyPr>
          <a:lstStyle/>
          <a:p>
            <a:pPr lvl="0" algn="ctr"/>
            <a:r>
              <a:rPr lang="en-US" sz="2800" spc="26" dirty="0" smtClean="0">
                <a:solidFill>
                  <a:srgbClr val="C00000"/>
                </a:solidFill>
                <a:latin typeface="Libre Franklin Black"/>
              </a:rPr>
              <a:t>WEBSITE</a:t>
            </a:r>
            <a:endParaRPr lang="en-US" sz="2800" spc="26" dirty="0">
              <a:solidFill>
                <a:srgbClr val="C00000"/>
              </a:solidFill>
              <a:latin typeface="Libre Franklin Black"/>
            </a:endParaRPr>
          </a:p>
        </p:txBody>
      </p:sp>
      <p:sp>
        <p:nvSpPr>
          <p:cNvPr id="11" name="Rectangle 10"/>
          <p:cNvSpPr/>
          <p:nvPr/>
        </p:nvSpPr>
        <p:spPr>
          <a:xfrm>
            <a:off x="210353" y="2343150"/>
            <a:ext cx="1894366" cy="523220"/>
          </a:xfrm>
          <a:prstGeom prst="rect">
            <a:avLst/>
          </a:prstGeom>
        </p:spPr>
        <p:txBody>
          <a:bodyPr wrap="none">
            <a:spAutoFit/>
          </a:bodyPr>
          <a:lstStyle/>
          <a:p>
            <a:pPr lvl="0" algn="ctr"/>
            <a:r>
              <a:rPr lang="en-US" sz="2800" spc="26" dirty="0" smtClean="0">
                <a:solidFill>
                  <a:srgbClr val="C00000"/>
                </a:solidFill>
                <a:latin typeface="Libre Franklin Black"/>
              </a:rPr>
              <a:t>ANIMASI</a:t>
            </a:r>
            <a:endParaRPr lang="en-US" sz="2800" spc="26" dirty="0">
              <a:solidFill>
                <a:srgbClr val="C00000"/>
              </a:solidFill>
              <a:latin typeface="Libre Franklin Black"/>
            </a:endParaRPr>
          </a:p>
        </p:txBody>
      </p:sp>
      <p:sp>
        <p:nvSpPr>
          <p:cNvPr id="12" name="Rectangle 11"/>
          <p:cNvSpPr/>
          <p:nvPr/>
        </p:nvSpPr>
        <p:spPr>
          <a:xfrm>
            <a:off x="2673910" y="1581150"/>
            <a:ext cx="3796180" cy="381000"/>
          </a:xfrm>
          <a:prstGeom prst="rect">
            <a:avLst/>
          </a:prstGeom>
          <a:solidFill>
            <a:schemeClr val="accent6">
              <a:lumMod val="20000"/>
              <a:lumOff val="80000"/>
            </a:schemeClr>
          </a:solidFill>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latin typeface="Times New Roman" pitchFamily="18" charset="0"/>
                <a:cs typeface="Times New Roman" pitchFamily="18" charset="0"/>
                <a:hlinkClick r:id="rId6"/>
              </a:rPr>
              <a:t>https://</a:t>
            </a:r>
            <a:r>
              <a:rPr lang="en-US" dirty="0" smtClean="0">
                <a:solidFill>
                  <a:srgbClr val="000000"/>
                </a:solidFill>
                <a:latin typeface="Times New Roman" pitchFamily="18" charset="0"/>
                <a:cs typeface="Times New Roman" pitchFamily="18" charset="0"/>
                <a:hlinkClick r:id="rId6"/>
              </a:rPr>
              <a:t>youtu.be/XWO2mokH6oA</a:t>
            </a:r>
            <a:r>
              <a:rPr lang="en-US" dirty="0" smtClean="0"/>
              <a:t> </a:t>
            </a:r>
            <a:endParaRPr lang="en-US" dirty="0">
              <a:solidFill>
                <a:srgbClr val="000000"/>
              </a:solidFill>
              <a:latin typeface="Times New Roman" pitchFamily="18" charset="0"/>
              <a:cs typeface="Times New Roman" pitchFamily="18" charset="0"/>
            </a:endParaRPr>
          </a:p>
        </p:txBody>
      </p:sp>
      <p:sp>
        <p:nvSpPr>
          <p:cNvPr id="13" name="Rectangle 12"/>
          <p:cNvSpPr/>
          <p:nvPr/>
        </p:nvSpPr>
        <p:spPr>
          <a:xfrm>
            <a:off x="2673910" y="3328660"/>
            <a:ext cx="3796180" cy="381000"/>
          </a:xfrm>
          <a:prstGeom prst="rect">
            <a:avLst/>
          </a:prstGeom>
          <a:solidFill>
            <a:schemeClr val="accent6">
              <a:lumMod val="20000"/>
              <a:lumOff val="80000"/>
            </a:schemeClr>
          </a:solidFill>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latin typeface="Times New Roman" pitchFamily="18" charset="0"/>
                <a:cs typeface="Times New Roman" pitchFamily="18" charset="0"/>
                <a:hlinkClick r:id="rId7"/>
              </a:rPr>
              <a:t>https://</a:t>
            </a:r>
            <a:r>
              <a:rPr lang="en-US" dirty="0" smtClean="0">
                <a:solidFill>
                  <a:srgbClr val="000000"/>
                </a:solidFill>
                <a:latin typeface="Times New Roman" pitchFamily="18" charset="0"/>
                <a:cs typeface="Times New Roman" pitchFamily="18" charset="0"/>
                <a:hlinkClick r:id="rId7"/>
              </a:rPr>
              <a:t>id.wikipedia.org/wiki/Mitologi_Yunani</a:t>
            </a:r>
            <a:r>
              <a:rPr lang="en-US" dirty="0" smtClean="0"/>
              <a:t> </a:t>
            </a:r>
            <a:endParaRPr lang="en-US" dirty="0">
              <a:solidFill>
                <a:srgbClr val="000000"/>
              </a:solidFill>
              <a:latin typeface="Times New Roman" pitchFamily="18" charset="0"/>
              <a:cs typeface="Times New Roman" pitchFamily="18" charset="0"/>
            </a:endParaRPr>
          </a:p>
        </p:txBody>
      </p:sp>
      <p:sp>
        <p:nvSpPr>
          <p:cNvPr id="14" name="Rectangle 13"/>
          <p:cNvSpPr/>
          <p:nvPr/>
        </p:nvSpPr>
        <p:spPr>
          <a:xfrm>
            <a:off x="2673910" y="2414260"/>
            <a:ext cx="3796180" cy="381000"/>
          </a:xfrm>
          <a:prstGeom prst="rect">
            <a:avLst/>
          </a:prstGeom>
          <a:solidFill>
            <a:schemeClr val="accent6">
              <a:lumMod val="20000"/>
              <a:lumOff val="80000"/>
            </a:schemeClr>
          </a:solidFill>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latin typeface="Times New Roman" pitchFamily="18" charset="0"/>
                <a:cs typeface="Times New Roman" pitchFamily="18" charset="0"/>
                <a:hlinkClick r:id="rId8"/>
              </a:rPr>
              <a:t>https://</a:t>
            </a:r>
            <a:r>
              <a:rPr lang="en-US" dirty="0" smtClean="0">
                <a:solidFill>
                  <a:srgbClr val="000000"/>
                </a:solidFill>
                <a:latin typeface="Times New Roman" pitchFamily="18" charset="0"/>
                <a:cs typeface="Times New Roman" pitchFamily="18" charset="0"/>
                <a:hlinkClick r:id="rId8"/>
              </a:rPr>
              <a:t>youtu.be/IHmP8rfub_k</a:t>
            </a:r>
            <a:r>
              <a:rPr lang="en-US" dirty="0" smtClean="0">
                <a:solidFill>
                  <a:srgbClr val="000000"/>
                </a:solidFill>
                <a:latin typeface="Times New Roman" pitchFamily="18" charset="0"/>
                <a:cs typeface="Times New Roman" pitchFamily="18" charset="0"/>
              </a:rPr>
              <a:t> </a:t>
            </a:r>
            <a:endParaRPr lang="en-US" dirty="0">
              <a:solidFill>
                <a:srgbClr val="000000"/>
              </a:solidFill>
              <a:latin typeface="Times New Roman" pitchFamily="18" charset="0"/>
              <a:cs typeface="Times New Roman" pitchFamily="18" charset="0"/>
            </a:endParaRPr>
          </a:p>
        </p:txBody>
      </p:sp>
      <p:pic>
        <p:nvPicPr>
          <p:cNvPr id="16" name="Picture 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6934200" y="1694140"/>
            <a:ext cx="1739438"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2613952">
            <a:off x="7656001" y="3993538"/>
            <a:ext cx="1947299" cy="1072785"/>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8265013" y="-115129"/>
            <a:ext cx="1057525" cy="1258958"/>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4413" y="4034780"/>
            <a:ext cx="1057525" cy="1258958"/>
          </a:xfrm>
          <a:prstGeom prst="rect">
            <a:avLst/>
          </a:prstGeom>
        </p:spPr>
      </p:pic>
      <p:sp>
        <p:nvSpPr>
          <p:cNvPr id="9" name="TextBox 9"/>
          <p:cNvSpPr txBox="1"/>
          <p:nvPr/>
        </p:nvSpPr>
        <p:spPr>
          <a:xfrm>
            <a:off x="2034887" y="1444341"/>
            <a:ext cx="4729490" cy="883216"/>
          </a:xfrm>
          <a:prstGeom prst="rect">
            <a:avLst/>
          </a:prstGeom>
        </p:spPr>
        <p:txBody>
          <a:bodyPr lIns="0" tIns="0" rIns="0" bIns="0" rtlCol="0" anchor="t">
            <a:spAutoFit/>
          </a:bodyPr>
          <a:lstStyle/>
          <a:p>
            <a:pPr algn="ctr">
              <a:lnSpc>
                <a:spcPts val="6683"/>
              </a:lnSpc>
            </a:pPr>
            <a:r>
              <a:rPr lang="en-US" sz="6600" spc="26" dirty="0">
                <a:solidFill>
                  <a:srgbClr val="C00000"/>
                </a:solidFill>
                <a:latin typeface="Libre Franklin Black"/>
              </a:rPr>
              <a:t>QUIZ</a:t>
            </a:r>
          </a:p>
        </p:txBody>
      </p:sp>
      <p:pic>
        <p:nvPicPr>
          <p:cNvPr id="11" name="Picture 3">
            <a:hlinkClick r:id="rId8" action="ppaction://hlinksldjump">
              <a:snd r:embed="rId9" name="click.wav"/>
            </a:hlinkClick>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a:off x="264863" y="208632"/>
            <a:ext cx="611436" cy="611436"/>
          </a:xfrm>
          <a:prstGeom prst="rect">
            <a:avLst/>
          </a:prstGeom>
        </p:spPr>
      </p:pic>
      <p:pic>
        <p:nvPicPr>
          <p:cNvPr id="14" name="Picture 2"/>
          <p:cNvPicPr>
            <a:picLocks noChangeAspect="1"/>
          </p:cNvPicPr>
          <p:nvPr/>
        </p:nvPicPr>
        <p:blipFill>
          <a:blip r:embed="rId13">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a:off x="152400" y="1895144"/>
            <a:ext cx="3095507" cy="1074985"/>
          </a:xfrm>
          <a:prstGeom prst="rect">
            <a:avLst/>
          </a:prstGeom>
        </p:spPr>
      </p:pic>
      <p:pic>
        <p:nvPicPr>
          <p:cNvPr id="15" name="Picture 2"/>
          <p:cNvPicPr>
            <a:picLocks noChangeAspect="1"/>
          </p:cNvPicPr>
          <p:nvPr/>
        </p:nvPicPr>
        <p:blipFill>
          <a:blip r:embed="rId13">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a:off x="5564814" y="438150"/>
            <a:ext cx="2897409" cy="1006191"/>
          </a:xfrm>
          <a:prstGeom prst="rect">
            <a:avLst/>
          </a:prstGeom>
        </p:spPr>
      </p:pic>
      <p:sp>
        <p:nvSpPr>
          <p:cNvPr id="17" name="Freeform 15"/>
          <p:cNvSpPr/>
          <p:nvPr/>
        </p:nvSpPr>
        <p:spPr>
          <a:xfrm>
            <a:off x="2322943" y="3028950"/>
            <a:ext cx="4681050" cy="500019"/>
          </a:xfrm>
          <a:custGeom>
            <a:avLst/>
            <a:gdLst/>
            <a:ahLst/>
            <a:cxnLst/>
            <a:rect l="l" t="t" r="r" b="b"/>
            <a:pathLst>
              <a:path w="2465738" h="263385">
                <a:moveTo>
                  <a:pt x="42174" y="0"/>
                </a:moveTo>
                <a:lnTo>
                  <a:pt x="2423564" y="0"/>
                </a:lnTo>
                <a:cubicBezTo>
                  <a:pt x="2434749" y="0"/>
                  <a:pt x="2445477" y="4443"/>
                  <a:pt x="2453386" y="12353"/>
                </a:cubicBezTo>
                <a:cubicBezTo>
                  <a:pt x="2461295" y="20262"/>
                  <a:pt x="2465738" y="30989"/>
                  <a:pt x="2465738" y="42174"/>
                </a:cubicBezTo>
                <a:lnTo>
                  <a:pt x="2465738" y="221210"/>
                </a:lnTo>
                <a:cubicBezTo>
                  <a:pt x="2465738" y="232396"/>
                  <a:pt x="2461295" y="243123"/>
                  <a:pt x="2453386" y="251032"/>
                </a:cubicBezTo>
                <a:cubicBezTo>
                  <a:pt x="2445477" y="258941"/>
                  <a:pt x="2434749" y="263385"/>
                  <a:pt x="2423564" y="263385"/>
                </a:cubicBezTo>
                <a:lnTo>
                  <a:pt x="42174" y="263385"/>
                </a:lnTo>
                <a:cubicBezTo>
                  <a:pt x="18882" y="263385"/>
                  <a:pt x="0" y="244503"/>
                  <a:pt x="0" y="221210"/>
                </a:cubicBezTo>
                <a:lnTo>
                  <a:pt x="0" y="42174"/>
                </a:lnTo>
                <a:cubicBezTo>
                  <a:pt x="0" y="18882"/>
                  <a:pt x="18882" y="0"/>
                  <a:pt x="42174" y="0"/>
                </a:cubicBezTo>
                <a:close/>
              </a:path>
            </a:pathLst>
          </a:custGeom>
          <a:solidFill>
            <a:srgbClr val="FFDE59"/>
          </a:solidFill>
          <a:scene3d>
            <a:camera prst="orthographicFront"/>
            <a:lightRig rig="threePt" dir="t"/>
          </a:scene3d>
          <a:sp3d>
            <a:bevelT/>
          </a:sp3d>
        </p:spPr>
        <p:txBody>
          <a:bodyPr anchor="ctr"/>
          <a:lstStyle/>
          <a:p>
            <a:pPr lvl="0" algn="ctr"/>
            <a:r>
              <a:rPr lang="en-US" dirty="0">
                <a:solidFill>
                  <a:srgbClr val="000000"/>
                </a:solidFill>
                <a:latin typeface="Muli Regular"/>
                <a:hlinkClick r:id="rId15"/>
              </a:rPr>
              <a:t>https://quizizz.com/admin/quiz/638f651ed5f7d7001e4fef16?source=quiz_share</a:t>
            </a:r>
            <a:endParaRPr lang="en-US" dirty="0"/>
          </a:p>
        </p:txBody>
      </p:sp>
      <p:sp>
        <p:nvSpPr>
          <p:cNvPr id="2" name="Rectangle 1"/>
          <p:cNvSpPr/>
          <p:nvPr/>
        </p:nvSpPr>
        <p:spPr>
          <a:xfrm>
            <a:off x="3396793" y="2484231"/>
            <a:ext cx="2005677" cy="379206"/>
          </a:xfrm>
          <a:prstGeom prst="rect">
            <a:avLst/>
          </a:prstGeom>
        </p:spPr>
        <p:txBody>
          <a:bodyPr wrap="none">
            <a:spAutoFit/>
          </a:bodyPr>
          <a:lstStyle/>
          <a:p>
            <a:pPr>
              <a:lnSpc>
                <a:spcPts val="2622"/>
              </a:lnSpc>
            </a:pPr>
            <a:r>
              <a:rPr lang="en-US" sz="1200" dirty="0" smtClean="0">
                <a:solidFill>
                  <a:srgbClr val="C94827"/>
                </a:solidFill>
                <a:latin typeface="Muli Regular"/>
              </a:rPr>
              <a:t>KLIK LINK DIBAWAH INI !</a:t>
            </a:r>
            <a:endParaRPr lang="en-US" sz="1200" dirty="0">
              <a:solidFill>
                <a:srgbClr val="C94827"/>
              </a:solidFill>
              <a:latin typeface="Muli Regula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3434613">
            <a:off x="-411692" y="4453255"/>
            <a:ext cx="1852083" cy="1623098"/>
          </a:xfrm>
          <a:prstGeom prst="rect">
            <a:avLst/>
          </a:prstGeom>
        </p:spPr>
      </p:pic>
      <p:sp>
        <p:nvSpPr>
          <p:cNvPr id="6" name="TextBox 6"/>
          <p:cNvSpPr txBox="1"/>
          <p:nvPr/>
        </p:nvSpPr>
        <p:spPr>
          <a:xfrm>
            <a:off x="2915424" y="307138"/>
            <a:ext cx="3503964" cy="574132"/>
          </a:xfrm>
          <a:prstGeom prst="rect">
            <a:avLst/>
          </a:prstGeom>
        </p:spPr>
        <p:txBody>
          <a:bodyPr lIns="0" tIns="0" rIns="0" bIns="0" rtlCol="0" anchor="t">
            <a:spAutoFit/>
          </a:bodyPr>
          <a:lstStyle/>
          <a:p>
            <a:pPr algn="ctr">
              <a:lnSpc>
                <a:spcPts val="4757"/>
              </a:lnSpc>
            </a:pPr>
            <a:r>
              <a:rPr lang="en-US" sz="3600" spc="19" dirty="0">
                <a:solidFill>
                  <a:srgbClr val="C94827"/>
                </a:solidFill>
                <a:latin typeface="Libre Franklin Black"/>
              </a:rPr>
              <a:t>ABOUT</a:t>
            </a:r>
          </a:p>
        </p:txBody>
      </p:sp>
      <p:grpSp>
        <p:nvGrpSpPr>
          <p:cNvPr id="7" name="Group 7"/>
          <p:cNvGrpSpPr/>
          <p:nvPr/>
        </p:nvGrpSpPr>
        <p:grpSpPr>
          <a:xfrm>
            <a:off x="1225038" y="1235501"/>
            <a:ext cx="6846634" cy="2454256"/>
            <a:chOff x="0" y="-114301"/>
            <a:chExt cx="18257689" cy="6544682"/>
          </a:xfrm>
        </p:grpSpPr>
        <p:sp>
          <p:nvSpPr>
            <p:cNvPr id="8" name="TextBox 8"/>
            <p:cNvSpPr txBox="1"/>
            <p:nvPr/>
          </p:nvSpPr>
          <p:spPr>
            <a:xfrm>
              <a:off x="0" y="-114301"/>
              <a:ext cx="18257689" cy="1170749"/>
            </a:xfrm>
            <a:prstGeom prst="rect">
              <a:avLst/>
            </a:prstGeom>
          </p:spPr>
          <p:txBody>
            <a:bodyPr lIns="0" tIns="0" rIns="0" bIns="0" rtlCol="0" anchor="t">
              <a:spAutoFit/>
            </a:bodyPr>
            <a:lstStyle/>
            <a:p>
              <a:pPr>
                <a:lnSpc>
                  <a:spcPts val="4156"/>
                </a:lnSpc>
              </a:pPr>
              <a:r>
                <a:rPr lang="en-US" sz="1200" b="1" dirty="0">
                  <a:solidFill>
                    <a:srgbClr val="C94827"/>
                  </a:solidFill>
                  <a:latin typeface="Hangyaboly"/>
                </a:rPr>
                <a:t>PENGEMBANG MEDIA</a:t>
              </a:r>
            </a:p>
          </p:txBody>
        </p:sp>
        <p:sp>
          <p:nvSpPr>
            <p:cNvPr id="9" name="TextBox 9"/>
            <p:cNvSpPr txBox="1"/>
            <p:nvPr/>
          </p:nvSpPr>
          <p:spPr>
            <a:xfrm>
              <a:off x="25397" y="1984720"/>
              <a:ext cx="16662023" cy="4445661"/>
            </a:xfrm>
            <a:prstGeom prst="rect">
              <a:avLst/>
            </a:prstGeom>
          </p:spPr>
          <p:txBody>
            <a:bodyPr lIns="0" tIns="0" rIns="0" bIns="0" rtlCol="0" anchor="t">
              <a:spAutoFit/>
            </a:bodyPr>
            <a:lstStyle/>
            <a:p>
              <a:pPr>
                <a:lnSpc>
                  <a:spcPts val="2622"/>
                </a:lnSpc>
              </a:pPr>
              <a:r>
                <a:rPr lang="en-US" sz="1200" dirty="0" err="1">
                  <a:solidFill>
                    <a:srgbClr val="C94827"/>
                  </a:solidFill>
                  <a:latin typeface="Muli Regular"/>
                </a:rPr>
                <a:t>Nama</a:t>
              </a:r>
              <a:r>
                <a:rPr lang="en-US" sz="1200" dirty="0">
                  <a:solidFill>
                    <a:srgbClr val="C94827"/>
                  </a:solidFill>
                  <a:latin typeface="Muli Regular"/>
                </a:rPr>
                <a:t>    : </a:t>
              </a:r>
              <a:r>
                <a:rPr lang="en-US" sz="1200" dirty="0" err="1">
                  <a:solidFill>
                    <a:srgbClr val="C94827"/>
                  </a:solidFill>
                  <a:latin typeface="Muli Regular"/>
                </a:rPr>
                <a:t>Marysha</a:t>
              </a:r>
              <a:r>
                <a:rPr lang="en-US" sz="1200" dirty="0">
                  <a:solidFill>
                    <a:srgbClr val="C94827"/>
                  </a:solidFill>
                  <a:latin typeface="Muli Regular"/>
                </a:rPr>
                <a:t> </a:t>
              </a:r>
              <a:r>
                <a:rPr lang="en-US" sz="1200" dirty="0" err="1">
                  <a:solidFill>
                    <a:srgbClr val="C94827"/>
                  </a:solidFill>
                  <a:latin typeface="Muli Regular"/>
                </a:rPr>
                <a:t>Puspitasari</a:t>
              </a:r>
              <a:r>
                <a:rPr lang="en-US" sz="1200" dirty="0">
                  <a:solidFill>
                    <a:srgbClr val="C94827"/>
                  </a:solidFill>
                  <a:latin typeface="Muli Regular"/>
                </a:rPr>
                <a:t> </a:t>
              </a:r>
            </a:p>
            <a:p>
              <a:pPr>
                <a:lnSpc>
                  <a:spcPts val="2622"/>
                </a:lnSpc>
              </a:pPr>
              <a:r>
                <a:rPr lang="en-US" sz="1200" dirty="0">
                  <a:solidFill>
                    <a:srgbClr val="C94827"/>
                  </a:solidFill>
                  <a:ea typeface="Muli Regular"/>
                </a:rPr>
                <a:t>﻿NIM        : 21105244002 </a:t>
              </a:r>
            </a:p>
            <a:p>
              <a:pPr>
                <a:lnSpc>
                  <a:spcPts val="2622"/>
                </a:lnSpc>
              </a:pPr>
              <a:r>
                <a:rPr lang="en-US" sz="1200" dirty="0">
                  <a:solidFill>
                    <a:srgbClr val="C94827"/>
                  </a:solidFill>
                  <a:ea typeface="Muli Regular"/>
                </a:rPr>
                <a:t>﻿Prodi      : </a:t>
              </a:r>
              <a:r>
                <a:rPr lang="en-US" sz="1200" dirty="0" err="1">
                  <a:solidFill>
                    <a:srgbClr val="C94827"/>
                  </a:solidFill>
                  <a:ea typeface="Muli Regular"/>
                </a:rPr>
                <a:t>Teknologi</a:t>
              </a:r>
              <a:r>
                <a:rPr lang="en-US" sz="1200" dirty="0">
                  <a:solidFill>
                    <a:srgbClr val="C94827"/>
                  </a:solidFill>
                  <a:ea typeface="Muli Regular"/>
                </a:rPr>
                <a:t> </a:t>
              </a:r>
              <a:r>
                <a:rPr lang="en-US" sz="1200" dirty="0" err="1">
                  <a:solidFill>
                    <a:srgbClr val="C94827"/>
                  </a:solidFill>
                  <a:ea typeface="Muli Regular"/>
                </a:rPr>
                <a:t>Pendidikan</a:t>
              </a:r>
              <a:r>
                <a:rPr lang="en-US" sz="1200" dirty="0">
                  <a:solidFill>
                    <a:srgbClr val="C94827"/>
                  </a:solidFill>
                  <a:ea typeface="Muli Regular"/>
                </a:rPr>
                <a:t> </a:t>
              </a:r>
            </a:p>
            <a:p>
              <a:pPr>
                <a:lnSpc>
                  <a:spcPts val="2622"/>
                </a:lnSpc>
              </a:pPr>
              <a:r>
                <a:rPr lang="en-US" sz="1200" dirty="0">
                  <a:solidFill>
                    <a:srgbClr val="C94827"/>
                  </a:solidFill>
                  <a:latin typeface="Muli Regular"/>
                </a:rPr>
                <a:t>Email      : </a:t>
              </a:r>
              <a:r>
                <a:rPr lang="en-US" sz="1200" dirty="0" smtClean="0">
                  <a:solidFill>
                    <a:srgbClr val="C94827"/>
                  </a:solidFill>
                  <a:latin typeface="Muli Regular"/>
                  <a:hlinkClick r:id="rId6"/>
                </a:rPr>
                <a:t>maryshapuspitasari.2021@student.uny.ac.id</a:t>
              </a:r>
              <a:endParaRPr lang="en-US" sz="1200" dirty="0" smtClean="0">
                <a:solidFill>
                  <a:srgbClr val="C94827"/>
                </a:solidFill>
                <a:latin typeface="Muli Regular"/>
              </a:endParaRPr>
            </a:p>
            <a:p>
              <a:pPr>
                <a:lnSpc>
                  <a:spcPts val="2622"/>
                </a:lnSpc>
              </a:pPr>
              <a:r>
                <a:rPr lang="en-US" sz="1200" dirty="0" smtClean="0">
                  <a:solidFill>
                    <a:srgbClr val="C94827"/>
                  </a:solidFill>
                  <a:latin typeface="Muli Regular"/>
                </a:rPr>
                <a:t> </a:t>
              </a:r>
            </a:p>
          </p:txBody>
        </p:sp>
      </p:grpSp>
      <p:pic>
        <p:nvPicPr>
          <p:cNvPr id="11" name="Picture 3">
            <a:hlinkClick r:id="rId7" action="ppaction://hlinksldjump">
              <a:snd r:embed="rId8" name="click.wav"/>
            </a:hlinkClick>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302964" y="239780"/>
            <a:ext cx="641490" cy="641490"/>
          </a:xfrm>
          <a:prstGeom prst="rect">
            <a:avLst/>
          </a:prstGeom>
        </p:spPr>
      </p:pic>
      <p:pic>
        <p:nvPicPr>
          <p:cNvPr id="10" name="Picture 12"/>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23"/>
              </a:ext>
            </a:extLst>
          </a:blip>
          <a:srcRect/>
          <a:stretch>
            <a:fillRect/>
          </a:stretch>
        </p:blipFill>
        <p:spPr>
          <a:xfrm flipH="1">
            <a:off x="5562600" y="1674532"/>
            <a:ext cx="3461787" cy="321002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89656" y="567023"/>
            <a:ext cx="5155163" cy="307777"/>
          </a:xfrm>
          <a:prstGeom prst="rect">
            <a:avLst/>
          </a:prstGeom>
        </p:spPr>
        <p:txBody>
          <a:bodyPr vert="horz" wrap="square" lIns="0" tIns="0" rIns="0" bIns="0" rtlCol="0" anchor="t">
            <a:spAutoFit/>
          </a:bodyPr>
          <a:lstStyle/>
          <a:p>
            <a:pPr algn="ctr"/>
            <a:r>
              <a:rPr lang="en-US" sz="2000" b="1" spc="210" dirty="0" smtClean="0">
                <a:solidFill>
                  <a:srgbClr val="1C1414"/>
                </a:solidFill>
                <a:latin typeface="Libre Franklin Black Bold"/>
              </a:rPr>
              <a:t>MAKHLUK MITOLOGI YUNANI</a:t>
            </a:r>
            <a:endParaRPr lang="en-US" sz="2000" b="1" spc="210" dirty="0">
              <a:solidFill>
                <a:srgbClr val="1C1414"/>
              </a:solidFill>
              <a:latin typeface="Libre Franklin Black Bold"/>
            </a:endParaRPr>
          </a:p>
        </p:txBody>
      </p:sp>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99827" y="-65276"/>
            <a:ext cx="1187056" cy="1413162"/>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6616056" y="3198037"/>
            <a:ext cx="1057525" cy="1258958"/>
          </a:xfrm>
          <a:prstGeom prst="rect">
            <a:avLst/>
          </a:prstGeom>
        </p:spPr>
      </p:pic>
      <p:sp>
        <p:nvSpPr>
          <p:cNvPr id="6" name="Freeform 6">
            <a:hlinkClick r:id="rId6" action="ppaction://hlinksldjump">
              <a:snd r:embed="rId7" name="click.wav"/>
            </a:hlinkClick>
          </p:cNvPr>
          <p:cNvSpPr/>
          <p:nvPr/>
        </p:nvSpPr>
        <p:spPr>
          <a:xfrm>
            <a:off x="3163184" y="1458081"/>
            <a:ext cx="2771287" cy="507778"/>
          </a:xfrm>
          <a:custGeom>
            <a:avLst/>
            <a:gdLst/>
            <a:ahLst/>
            <a:cxnLst/>
            <a:rect l="l" t="t" r="r" b="b"/>
            <a:pathLst>
              <a:path w="2465738" h="309171">
                <a:moveTo>
                  <a:pt x="42174" y="0"/>
                </a:moveTo>
                <a:lnTo>
                  <a:pt x="2423564" y="0"/>
                </a:lnTo>
                <a:cubicBezTo>
                  <a:pt x="2434749" y="0"/>
                  <a:pt x="2445477" y="4443"/>
                  <a:pt x="2453386" y="12353"/>
                </a:cubicBezTo>
                <a:cubicBezTo>
                  <a:pt x="2461295" y="20262"/>
                  <a:pt x="2465738" y="30989"/>
                  <a:pt x="2465738" y="42174"/>
                </a:cubicBezTo>
                <a:lnTo>
                  <a:pt x="2465738" y="266997"/>
                </a:lnTo>
                <a:cubicBezTo>
                  <a:pt x="2465738" y="290289"/>
                  <a:pt x="2446856" y="309171"/>
                  <a:pt x="2423564" y="309171"/>
                </a:cubicBezTo>
                <a:lnTo>
                  <a:pt x="42174" y="309171"/>
                </a:lnTo>
                <a:cubicBezTo>
                  <a:pt x="30989" y="309171"/>
                  <a:pt x="20262" y="304728"/>
                  <a:pt x="12353" y="296818"/>
                </a:cubicBezTo>
                <a:cubicBezTo>
                  <a:pt x="4443" y="288909"/>
                  <a:pt x="0" y="278182"/>
                  <a:pt x="0" y="266997"/>
                </a:cubicBezTo>
                <a:lnTo>
                  <a:pt x="0" y="42174"/>
                </a:lnTo>
                <a:cubicBezTo>
                  <a:pt x="0" y="18882"/>
                  <a:pt x="18882" y="0"/>
                  <a:pt x="42174" y="0"/>
                </a:cubicBezTo>
                <a:close/>
              </a:path>
            </a:pathLst>
          </a:custGeom>
          <a:solidFill>
            <a:srgbClr val="AFD1DA"/>
          </a:solidFill>
        </p:spPr>
        <p:txBody>
          <a:bodyPr anchor="ctr"/>
          <a:lstStyle/>
          <a:p>
            <a:pPr lvl="0" algn="ctr">
              <a:lnSpc>
                <a:spcPts val="2870"/>
              </a:lnSpc>
            </a:pPr>
            <a:r>
              <a:rPr lang="en-US" sz="1600" dirty="0" smtClean="0">
                <a:solidFill>
                  <a:srgbClr val="000000"/>
                </a:solidFill>
                <a:latin typeface="Libre Franklin Black"/>
              </a:rPr>
              <a:t>PETUNJUK</a:t>
            </a:r>
            <a:endParaRPr lang="en-US" sz="1600" dirty="0">
              <a:solidFill>
                <a:srgbClr val="000000"/>
              </a:solidFill>
              <a:latin typeface="Libre Franklin Black"/>
            </a:endParaRPr>
          </a:p>
        </p:txBody>
      </p:sp>
      <p:sp>
        <p:nvSpPr>
          <p:cNvPr id="9" name="Freeform 9">
            <a:hlinkClick r:id="rId8" action="ppaction://hlinksldjump">
              <a:snd r:embed="rId7" name="click.wav"/>
            </a:hlinkClick>
          </p:cNvPr>
          <p:cNvSpPr/>
          <p:nvPr/>
        </p:nvSpPr>
        <p:spPr>
          <a:xfrm>
            <a:off x="3186357" y="2321741"/>
            <a:ext cx="2771287" cy="500019"/>
          </a:xfrm>
          <a:custGeom>
            <a:avLst/>
            <a:gdLst/>
            <a:ahLst/>
            <a:cxnLst/>
            <a:rect l="l" t="t" r="r" b="b"/>
            <a:pathLst>
              <a:path w="2465738" h="263385">
                <a:moveTo>
                  <a:pt x="42174" y="0"/>
                </a:moveTo>
                <a:lnTo>
                  <a:pt x="2423564" y="0"/>
                </a:lnTo>
                <a:cubicBezTo>
                  <a:pt x="2434749" y="0"/>
                  <a:pt x="2445477" y="4443"/>
                  <a:pt x="2453386" y="12353"/>
                </a:cubicBezTo>
                <a:cubicBezTo>
                  <a:pt x="2461295" y="20262"/>
                  <a:pt x="2465738" y="30989"/>
                  <a:pt x="2465738" y="42174"/>
                </a:cubicBezTo>
                <a:lnTo>
                  <a:pt x="2465738" y="221210"/>
                </a:lnTo>
                <a:cubicBezTo>
                  <a:pt x="2465738" y="232396"/>
                  <a:pt x="2461295" y="243123"/>
                  <a:pt x="2453386" y="251032"/>
                </a:cubicBezTo>
                <a:cubicBezTo>
                  <a:pt x="2445477" y="258941"/>
                  <a:pt x="2434749" y="263385"/>
                  <a:pt x="2423564" y="263385"/>
                </a:cubicBezTo>
                <a:lnTo>
                  <a:pt x="42174" y="263385"/>
                </a:lnTo>
                <a:cubicBezTo>
                  <a:pt x="18882" y="263385"/>
                  <a:pt x="0" y="244503"/>
                  <a:pt x="0" y="221210"/>
                </a:cubicBezTo>
                <a:lnTo>
                  <a:pt x="0" y="42174"/>
                </a:lnTo>
                <a:cubicBezTo>
                  <a:pt x="0" y="18882"/>
                  <a:pt x="18882" y="0"/>
                  <a:pt x="42174" y="0"/>
                </a:cubicBezTo>
                <a:close/>
              </a:path>
            </a:pathLst>
          </a:custGeom>
          <a:solidFill>
            <a:srgbClr val="E05A47"/>
          </a:solidFill>
        </p:spPr>
        <p:txBody>
          <a:bodyPr anchor="ctr"/>
          <a:lstStyle/>
          <a:p>
            <a:pPr lvl="0" algn="ctr">
              <a:lnSpc>
                <a:spcPts val="2800"/>
              </a:lnSpc>
            </a:pPr>
            <a:r>
              <a:rPr lang="en-US" sz="1600" dirty="0" smtClean="0">
                <a:solidFill>
                  <a:srgbClr val="000000"/>
                </a:solidFill>
                <a:latin typeface="Libre Franklin Black"/>
              </a:rPr>
              <a:t>MATERI</a:t>
            </a:r>
            <a:endParaRPr lang="en-US" sz="1600" dirty="0">
              <a:solidFill>
                <a:srgbClr val="000000"/>
              </a:solidFill>
              <a:latin typeface="Libre Franklin Black"/>
            </a:endParaRPr>
          </a:p>
        </p:txBody>
      </p:sp>
      <p:sp>
        <p:nvSpPr>
          <p:cNvPr id="12" name="Freeform 12">
            <a:hlinkClick r:id="rId9" action="ppaction://hlinksldjump">
              <a:snd r:embed="rId7" name="click.wav"/>
            </a:hlinkClick>
          </p:cNvPr>
          <p:cNvSpPr/>
          <p:nvPr/>
        </p:nvSpPr>
        <p:spPr>
          <a:xfrm>
            <a:off x="3186357" y="3181350"/>
            <a:ext cx="2771287" cy="500019"/>
          </a:xfrm>
          <a:custGeom>
            <a:avLst/>
            <a:gdLst/>
            <a:ahLst/>
            <a:cxnLst/>
            <a:rect l="l" t="t" r="r" b="b"/>
            <a:pathLst>
              <a:path w="2465738" h="263385">
                <a:moveTo>
                  <a:pt x="42174" y="0"/>
                </a:moveTo>
                <a:lnTo>
                  <a:pt x="2423564" y="0"/>
                </a:lnTo>
                <a:cubicBezTo>
                  <a:pt x="2434749" y="0"/>
                  <a:pt x="2445477" y="4443"/>
                  <a:pt x="2453386" y="12353"/>
                </a:cubicBezTo>
                <a:cubicBezTo>
                  <a:pt x="2461295" y="20262"/>
                  <a:pt x="2465738" y="30989"/>
                  <a:pt x="2465738" y="42174"/>
                </a:cubicBezTo>
                <a:lnTo>
                  <a:pt x="2465738" y="221210"/>
                </a:lnTo>
                <a:cubicBezTo>
                  <a:pt x="2465738" y="232396"/>
                  <a:pt x="2461295" y="243123"/>
                  <a:pt x="2453386" y="251032"/>
                </a:cubicBezTo>
                <a:cubicBezTo>
                  <a:pt x="2445477" y="258941"/>
                  <a:pt x="2434749" y="263385"/>
                  <a:pt x="2423564" y="263385"/>
                </a:cubicBezTo>
                <a:lnTo>
                  <a:pt x="42174" y="263385"/>
                </a:lnTo>
                <a:cubicBezTo>
                  <a:pt x="18882" y="263385"/>
                  <a:pt x="0" y="244503"/>
                  <a:pt x="0" y="221210"/>
                </a:cubicBezTo>
                <a:lnTo>
                  <a:pt x="0" y="42174"/>
                </a:lnTo>
                <a:cubicBezTo>
                  <a:pt x="0" y="18882"/>
                  <a:pt x="18882" y="0"/>
                  <a:pt x="42174" y="0"/>
                </a:cubicBezTo>
                <a:close/>
              </a:path>
            </a:pathLst>
          </a:custGeom>
          <a:solidFill>
            <a:srgbClr val="EA8439"/>
          </a:solidFill>
        </p:spPr>
        <p:txBody>
          <a:bodyPr anchor="ctr"/>
          <a:lstStyle/>
          <a:p>
            <a:pPr lvl="0" algn="ctr">
              <a:lnSpc>
                <a:spcPts val="2800"/>
              </a:lnSpc>
            </a:pPr>
            <a:r>
              <a:rPr lang="en-US" sz="1600" dirty="0" smtClean="0">
                <a:solidFill>
                  <a:srgbClr val="000000"/>
                </a:solidFill>
                <a:latin typeface="Libre Franklin Black"/>
              </a:rPr>
              <a:t>QUIZ</a:t>
            </a:r>
            <a:endParaRPr lang="en-US" sz="1600" dirty="0">
              <a:solidFill>
                <a:srgbClr val="000000"/>
              </a:solidFill>
              <a:latin typeface="Libre Franklin Black"/>
            </a:endParaRPr>
          </a:p>
        </p:txBody>
      </p:sp>
      <p:sp>
        <p:nvSpPr>
          <p:cNvPr id="15" name="Freeform 15">
            <a:hlinkClick r:id="rId10" action="ppaction://hlinksldjump">
              <a:snd r:embed="rId7" name="click.wav"/>
            </a:hlinkClick>
          </p:cNvPr>
          <p:cNvSpPr/>
          <p:nvPr/>
        </p:nvSpPr>
        <p:spPr>
          <a:xfrm>
            <a:off x="3186357" y="4019550"/>
            <a:ext cx="2771287" cy="500019"/>
          </a:xfrm>
          <a:custGeom>
            <a:avLst/>
            <a:gdLst/>
            <a:ahLst/>
            <a:cxnLst/>
            <a:rect l="l" t="t" r="r" b="b"/>
            <a:pathLst>
              <a:path w="2465738" h="263385">
                <a:moveTo>
                  <a:pt x="42174" y="0"/>
                </a:moveTo>
                <a:lnTo>
                  <a:pt x="2423564" y="0"/>
                </a:lnTo>
                <a:cubicBezTo>
                  <a:pt x="2434749" y="0"/>
                  <a:pt x="2445477" y="4443"/>
                  <a:pt x="2453386" y="12353"/>
                </a:cubicBezTo>
                <a:cubicBezTo>
                  <a:pt x="2461295" y="20262"/>
                  <a:pt x="2465738" y="30989"/>
                  <a:pt x="2465738" y="42174"/>
                </a:cubicBezTo>
                <a:lnTo>
                  <a:pt x="2465738" y="221210"/>
                </a:lnTo>
                <a:cubicBezTo>
                  <a:pt x="2465738" y="232396"/>
                  <a:pt x="2461295" y="243123"/>
                  <a:pt x="2453386" y="251032"/>
                </a:cubicBezTo>
                <a:cubicBezTo>
                  <a:pt x="2445477" y="258941"/>
                  <a:pt x="2434749" y="263385"/>
                  <a:pt x="2423564" y="263385"/>
                </a:cubicBezTo>
                <a:lnTo>
                  <a:pt x="42174" y="263385"/>
                </a:lnTo>
                <a:cubicBezTo>
                  <a:pt x="18882" y="263385"/>
                  <a:pt x="0" y="244503"/>
                  <a:pt x="0" y="221210"/>
                </a:cubicBezTo>
                <a:lnTo>
                  <a:pt x="0" y="42174"/>
                </a:lnTo>
                <a:cubicBezTo>
                  <a:pt x="0" y="18882"/>
                  <a:pt x="18882" y="0"/>
                  <a:pt x="42174" y="0"/>
                </a:cubicBezTo>
                <a:close/>
              </a:path>
            </a:pathLst>
          </a:custGeom>
          <a:solidFill>
            <a:srgbClr val="99B83C"/>
          </a:solidFill>
        </p:spPr>
        <p:txBody>
          <a:bodyPr anchor="ctr"/>
          <a:lstStyle/>
          <a:p>
            <a:pPr lvl="0" algn="ctr">
              <a:lnSpc>
                <a:spcPts val="2800"/>
              </a:lnSpc>
            </a:pPr>
            <a:r>
              <a:rPr lang="en-US" sz="1600" dirty="0" smtClean="0">
                <a:solidFill>
                  <a:srgbClr val="000000"/>
                </a:solidFill>
                <a:latin typeface="Libre Franklin Black"/>
              </a:rPr>
              <a:t>ABOUT</a:t>
            </a:r>
            <a:endParaRPr lang="en-US" sz="1600" dirty="0">
              <a:solidFill>
                <a:srgbClr val="000000"/>
              </a:solidFill>
              <a:latin typeface="Libre Franklin Black"/>
            </a:endParaRPr>
          </a:p>
        </p:txBody>
      </p:sp>
      <p:pic>
        <p:nvPicPr>
          <p:cNvPr id="23" name="Picture 5"/>
          <p:cNvPicPr>
            <a:picLocks noChangeAspect="1"/>
          </p:cNvPicPr>
          <p:nvPr/>
        </p:nvPicPr>
        <p:blipFill>
          <a:blip r:embed="rId11">
            <a:extLst>
              <a:ext uri="{28A0092B-C50C-407E-A947-70E740481C1C}">
                <a14:useLocalDpi xmlns:a14="http://schemas.microsoft.com/office/drawing/2010/main" val="0"/>
              </a:ext>
              <a:ext uri="{96DAC541-7B7A-43D3-8B79-37D633B846F1}">
                <asvg:svgBlip xmlns="" xmlns:asvg="http://schemas.microsoft.com/office/drawing/2016/SVG/main" r:embed="rId12"/>
              </a:ext>
            </a:extLst>
          </a:blip>
          <a:srcRect/>
          <a:stretch>
            <a:fillRect/>
          </a:stretch>
        </p:blipFill>
        <p:spPr>
          <a:xfrm rot="20531066">
            <a:off x="492971" y="1344287"/>
            <a:ext cx="2271604" cy="2646995"/>
          </a:xfrm>
          <a:prstGeom prst="rect">
            <a:avLst/>
          </a:prstGeom>
        </p:spPr>
      </p:pic>
      <p:pic>
        <p:nvPicPr>
          <p:cNvPr id="24" name="Picture 2"/>
          <p:cNvPicPr>
            <a:picLocks noChangeAspect="1"/>
          </p:cNvPicPr>
          <p:nvPr/>
        </p:nvPicPr>
        <p:blipFill>
          <a:blip r:embed="rId13">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a:off x="6971414" y="1139884"/>
            <a:ext cx="3714737" cy="1290027"/>
          </a:xfrm>
          <a:prstGeom prst="rect">
            <a:avLst/>
          </a:prstGeom>
        </p:spPr>
      </p:pic>
      <p:pic>
        <p:nvPicPr>
          <p:cNvPr id="25" name="Picture 2"/>
          <p:cNvPicPr>
            <a:picLocks noChangeAspect="1"/>
          </p:cNvPicPr>
          <p:nvPr/>
        </p:nvPicPr>
        <p:blipFill>
          <a:blip r:embed="rId13">
            <a:extLst>
              <a:ext uri="{28A0092B-C50C-407E-A947-70E740481C1C}">
                <a14:useLocalDpi xmlns:a14="http://schemas.microsoft.com/office/drawing/2010/main" val="0"/>
              </a:ext>
              <a:ext uri="{96DAC541-7B7A-43D3-8B79-37D633B846F1}">
                <asvg:svgBlip xmlns="" xmlns:asvg="http://schemas.microsoft.com/office/drawing/2016/SVG/main" r:embed="rId14"/>
              </a:ext>
            </a:extLst>
          </a:blip>
          <a:srcRect/>
          <a:stretch>
            <a:fillRect/>
          </a:stretch>
        </p:blipFill>
        <p:spPr>
          <a:xfrm>
            <a:off x="-762000" y="3978050"/>
            <a:ext cx="2523161" cy="876225"/>
          </a:xfrm>
          <a:prstGeom prst="rect">
            <a:avLst/>
          </a:prstGeom>
        </p:spPr>
      </p:pic>
      <p:pic>
        <p:nvPicPr>
          <p:cNvPr id="27" name="Picture 6"/>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 xmlns:asvg="http://schemas.microsoft.com/office/drawing/2016/SVG/main" r:embed="rId16"/>
              </a:ext>
            </a:extLst>
          </a:blip>
          <a:srcRect/>
          <a:stretch>
            <a:fillRect/>
          </a:stretch>
        </p:blipFill>
        <p:spPr>
          <a:xfrm flipH="1">
            <a:off x="6934200" y="3007286"/>
            <a:ext cx="1808680" cy="2128085"/>
          </a:xfrm>
          <a:prstGeom prst="rect">
            <a:avLst/>
          </a:prstGeom>
        </p:spPr>
      </p:pic>
      <p:grpSp>
        <p:nvGrpSpPr>
          <p:cNvPr id="16" name="Group 23"/>
          <p:cNvGrpSpPr/>
          <p:nvPr/>
        </p:nvGrpSpPr>
        <p:grpSpPr>
          <a:xfrm>
            <a:off x="1969687" y="1784079"/>
            <a:ext cx="5195102" cy="1740786"/>
            <a:chOff x="0" y="0"/>
            <a:chExt cx="2736515" cy="916957"/>
          </a:xfrm>
        </p:grpSpPr>
        <p:sp>
          <p:nvSpPr>
            <p:cNvPr id="20" name="Freeform 24"/>
            <p:cNvSpPr/>
            <p:nvPr/>
          </p:nvSpPr>
          <p:spPr>
            <a:xfrm>
              <a:off x="0" y="0"/>
              <a:ext cx="2736515" cy="916957"/>
            </a:xfrm>
            <a:custGeom>
              <a:avLst/>
              <a:gdLst/>
              <a:ahLst/>
              <a:cxnLst/>
              <a:rect l="l" t="t" r="r" b="b"/>
              <a:pathLst>
                <a:path w="2736515" h="916957">
                  <a:moveTo>
                    <a:pt x="0" y="0"/>
                  </a:moveTo>
                  <a:lnTo>
                    <a:pt x="2736515" y="0"/>
                  </a:lnTo>
                  <a:lnTo>
                    <a:pt x="2736515" y="916957"/>
                  </a:lnTo>
                  <a:lnTo>
                    <a:pt x="0" y="916957"/>
                  </a:lnTo>
                  <a:close/>
                </a:path>
              </a:pathLst>
            </a:custGeom>
            <a:solidFill>
              <a:srgbClr val="000000">
                <a:alpha val="54902"/>
              </a:srgbClr>
            </a:solidFill>
            <a:scene3d>
              <a:camera prst="orthographicFront"/>
              <a:lightRig rig="threePt" dir="t"/>
            </a:scene3d>
            <a:sp3d>
              <a:bevelT/>
            </a:sp3d>
          </p:spPr>
        </p:sp>
        <p:sp>
          <p:nvSpPr>
            <p:cNvPr id="21" name="TextBox 25"/>
            <p:cNvSpPr txBox="1"/>
            <p:nvPr/>
          </p:nvSpPr>
          <p:spPr>
            <a:xfrm>
              <a:off x="0" y="-47625"/>
              <a:ext cx="812800" cy="860425"/>
            </a:xfrm>
            <a:prstGeom prst="rect">
              <a:avLst/>
            </a:prstGeom>
            <a:scene3d>
              <a:camera prst="orthographicFront"/>
              <a:lightRig rig="threePt" dir="t"/>
            </a:scene3d>
            <a:sp3d>
              <a:bevelT/>
            </a:sp3d>
          </p:spPr>
          <p:txBody>
            <a:bodyPr lIns="50800" tIns="50800" rIns="50800" bIns="50800" rtlCol="0" anchor="ctr"/>
            <a:lstStyle/>
            <a:p>
              <a:pPr algn="ctr">
                <a:lnSpc>
                  <a:spcPts val="1750"/>
                </a:lnSpc>
              </a:pPr>
              <a:endParaRPr/>
            </a:p>
          </p:txBody>
        </p:sp>
      </p:grpSp>
      <p:sp>
        <p:nvSpPr>
          <p:cNvPr id="22" name="TextBox 26"/>
          <p:cNvSpPr txBox="1"/>
          <p:nvPr/>
        </p:nvSpPr>
        <p:spPr>
          <a:xfrm>
            <a:off x="2398268" y="1969230"/>
            <a:ext cx="4362250" cy="425694"/>
          </a:xfrm>
          <a:prstGeom prst="rect">
            <a:avLst/>
          </a:prstGeom>
        </p:spPr>
        <p:txBody>
          <a:bodyPr lIns="0" tIns="0" rIns="0" bIns="0" rtlCol="0" anchor="t">
            <a:spAutoFit/>
          </a:bodyPr>
          <a:lstStyle/>
          <a:p>
            <a:pPr algn="ctr">
              <a:lnSpc>
                <a:spcPts val="3640"/>
              </a:lnSpc>
            </a:pPr>
            <a:r>
              <a:rPr lang="en-US" sz="2000" dirty="0" err="1">
                <a:solidFill>
                  <a:srgbClr val="FFFFFF"/>
                </a:solidFill>
                <a:latin typeface="Open Sans"/>
              </a:rPr>
              <a:t>Apakah</a:t>
            </a:r>
            <a:r>
              <a:rPr lang="en-US" sz="2000" dirty="0">
                <a:solidFill>
                  <a:srgbClr val="FFFFFF"/>
                </a:solidFill>
                <a:latin typeface="Open Sans"/>
              </a:rPr>
              <a:t> </a:t>
            </a:r>
            <a:r>
              <a:rPr lang="en-US" sz="2000" dirty="0" err="1">
                <a:solidFill>
                  <a:srgbClr val="FFFFFF"/>
                </a:solidFill>
                <a:latin typeface="Open Sans"/>
              </a:rPr>
              <a:t>anda</a:t>
            </a:r>
            <a:r>
              <a:rPr lang="en-US" sz="2000" dirty="0">
                <a:solidFill>
                  <a:srgbClr val="FFFFFF"/>
                </a:solidFill>
                <a:latin typeface="Open Sans"/>
              </a:rPr>
              <a:t> </a:t>
            </a:r>
            <a:r>
              <a:rPr lang="en-US" sz="2000" dirty="0" err="1">
                <a:solidFill>
                  <a:srgbClr val="FFFFFF"/>
                </a:solidFill>
                <a:latin typeface="Open Sans"/>
              </a:rPr>
              <a:t>ingin</a:t>
            </a:r>
            <a:r>
              <a:rPr lang="en-US" sz="2000" dirty="0">
                <a:solidFill>
                  <a:srgbClr val="FFFFFF"/>
                </a:solidFill>
                <a:latin typeface="Open Sans"/>
              </a:rPr>
              <a:t> </a:t>
            </a:r>
            <a:r>
              <a:rPr lang="en-US" sz="2000" dirty="0" err="1">
                <a:solidFill>
                  <a:srgbClr val="FFFFFF"/>
                </a:solidFill>
                <a:latin typeface="Open Sans"/>
              </a:rPr>
              <a:t>keluar</a:t>
            </a:r>
            <a:r>
              <a:rPr lang="en-US" sz="2000" dirty="0">
                <a:solidFill>
                  <a:srgbClr val="FFFFFF"/>
                </a:solidFill>
                <a:latin typeface="Open Sans"/>
              </a:rPr>
              <a:t> ? </a:t>
            </a:r>
          </a:p>
        </p:txBody>
      </p:sp>
      <p:pic>
        <p:nvPicPr>
          <p:cNvPr id="26" name="Picture 27">
            <a:hlinkClick r:id="" action="ppaction://hlinkshowjump?jump=endshow"/>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 xmlns:asvg="http://schemas.microsoft.com/office/drawing/2016/SVG/main" r:embed="rId18"/>
              </a:ext>
            </a:extLst>
          </a:blip>
          <a:srcRect/>
          <a:stretch>
            <a:fillRect/>
          </a:stretch>
        </p:blipFill>
        <p:spPr>
          <a:xfrm>
            <a:off x="3473153" y="2611667"/>
            <a:ext cx="593219" cy="593219"/>
          </a:xfrm>
          <a:prstGeom prst="rect">
            <a:avLst/>
          </a:prstGeom>
        </p:spPr>
      </p:pic>
      <p:pic>
        <p:nvPicPr>
          <p:cNvPr id="28" name="Picture 28">
            <a:hlinkClick r:id="" action="ppaction://hlinkshowjump?jump=lastslideviewed"/>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 xmlns:asvg="http://schemas.microsoft.com/office/drawing/2016/SVG/main" r:embed="rId20"/>
              </a:ext>
            </a:extLst>
          </a:blip>
          <a:srcRect/>
          <a:stretch>
            <a:fillRect/>
          </a:stretch>
        </p:blipFill>
        <p:spPr>
          <a:xfrm>
            <a:off x="5131193" y="2654472"/>
            <a:ext cx="507608" cy="507608"/>
          </a:xfrm>
          <a:prstGeom prst="rect">
            <a:avLst/>
          </a:prstGeom>
        </p:spPr>
      </p:pic>
      <p:grpSp>
        <p:nvGrpSpPr>
          <p:cNvPr id="29" name="Group 17"/>
          <p:cNvGrpSpPr/>
          <p:nvPr/>
        </p:nvGrpSpPr>
        <p:grpSpPr>
          <a:xfrm>
            <a:off x="7543800" y="106838"/>
            <a:ext cx="1437752" cy="331312"/>
            <a:chOff x="0" y="0"/>
            <a:chExt cx="818648" cy="214657"/>
          </a:xfrm>
        </p:grpSpPr>
        <p:sp>
          <p:nvSpPr>
            <p:cNvPr id="30" name="Freeform 18">
              <a:hlinkClick r:id="rId21" action="ppaction://hlinksldjump">
                <a:snd r:embed="rId7" name="click.wav"/>
              </a:hlinkClick>
            </p:cNvPr>
            <p:cNvSpPr/>
            <p:nvPr/>
          </p:nvSpPr>
          <p:spPr>
            <a:xfrm>
              <a:off x="0" y="0"/>
              <a:ext cx="818648" cy="214657"/>
            </a:xfrm>
            <a:custGeom>
              <a:avLst/>
              <a:gdLst/>
              <a:ahLst/>
              <a:cxnLst/>
              <a:rect l="l" t="t" r="r" b="b"/>
              <a:pathLst>
                <a:path w="818648" h="214657">
                  <a:moveTo>
                    <a:pt x="107328" y="0"/>
                  </a:moveTo>
                  <a:lnTo>
                    <a:pt x="711320" y="0"/>
                  </a:lnTo>
                  <a:cubicBezTo>
                    <a:pt x="770596" y="0"/>
                    <a:pt x="818648" y="48053"/>
                    <a:pt x="818648" y="107328"/>
                  </a:cubicBezTo>
                  <a:lnTo>
                    <a:pt x="818648" y="107328"/>
                  </a:lnTo>
                  <a:cubicBezTo>
                    <a:pt x="818648" y="166604"/>
                    <a:pt x="770596" y="214657"/>
                    <a:pt x="711320" y="214657"/>
                  </a:cubicBezTo>
                  <a:lnTo>
                    <a:pt x="107328" y="214657"/>
                  </a:lnTo>
                  <a:cubicBezTo>
                    <a:pt x="48053" y="214657"/>
                    <a:pt x="0" y="166604"/>
                    <a:pt x="0" y="107328"/>
                  </a:cubicBezTo>
                  <a:lnTo>
                    <a:pt x="0" y="107328"/>
                  </a:lnTo>
                  <a:cubicBezTo>
                    <a:pt x="0" y="48053"/>
                    <a:pt x="48053" y="0"/>
                    <a:pt x="107328" y="0"/>
                  </a:cubicBezTo>
                  <a:close/>
                </a:path>
              </a:pathLst>
            </a:custGeom>
            <a:solidFill>
              <a:srgbClr val="C94827"/>
            </a:solidFill>
            <a:scene3d>
              <a:camera prst="orthographicFront"/>
              <a:lightRig rig="threePt" dir="t"/>
            </a:scene3d>
            <a:sp3d>
              <a:bevelT/>
            </a:sp3d>
          </p:spPr>
          <p:txBody>
            <a:bodyPr anchor="ctr"/>
            <a:lstStyle/>
            <a:p>
              <a:pPr lvl="0" algn="ctr">
                <a:lnSpc>
                  <a:spcPts val="2170"/>
                </a:lnSpc>
              </a:pPr>
              <a:r>
                <a:rPr lang="en-US" sz="1500" dirty="0" smtClean="0">
                  <a:solidFill>
                    <a:srgbClr val="F1EFE4"/>
                  </a:solidFill>
                  <a:latin typeface="Libre Franklin Black"/>
                </a:rPr>
                <a:t>KELUAR</a:t>
              </a:r>
              <a:endParaRPr lang="en-US" sz="1500" dirty="0">
                <a:solidFill>
                  <a:srgbClr val="F1EFE4"/>
                </a:solidFill>
                <a:latin typeface="Libre Franklin Black"/>
              </a:endParaRPr>
            </a:p>
          </p:txBody>
        </p:sp>
        <p:sp>
          <p:nvSpPr>
            <p:cNvPr id="31" name="TextBox 19"/>
            <p:cNvSpPr txBox="1"/>
            <p:nvPr/>
          </p:nvSpPr>
          <p:spPr>
            <a:xfrm>
              <a:off x="0" y="-66675"/>
              <a:ext cx="812800" cy="879475"/>
            </a:xfrm>
            <a:prstGeom prst="rect">
              <a:avLst/>
            </a:prstGeom>
            <a:scene3d>
              <a:camera prst="orthographicFront"/>
              <a:lightRig rig="threePt" dir="t"/>
            </a:scene3d>
            <a:sp3d>
              <a:bevelT/>
            </a:sp3d>
          </p:spPr>
          <p:txBody>
            <a:bodyPr lIns="50800" tIns="50800" rIns="50800" bIns="50800" rtlCol="0" anchor="ctr"/>
            <a:lstStyle/>
            <a:p>
              <a:pPr algn="ctr">
                <a:lnSpc>
                  <a:spcPts val="2170"/>
                </a:lnSpc>
              </a:pPr>
              <a:endParaRPr lang="en-US" sz="1500" dirty="0">
                <a:solidFill>
                  <a:srgbClr val="F1EFE4"/>
                </a:solidFill>
                <a:latin typeface="Libre Franklin Black"/>
              </a:endParaRPr>
            </a:p>
          </p:txBody>
        </p:sp>
      </p:grpSp>
    </p:spTree>
    <p:custDataLst>
      <p:tags r:id="rId1"/>
    </p:custDataLst>
    <p:extLst>
      <p:ext uri="{BB962C8B-B14F-4D97-AF65-F5344CB8AC3E}">
        <p14:creationId xmlns:p14="http://schemas.microsoft.com/office/powerpoint/2010/main" val="1370136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89656" y="567023"/>
            <a:ext cx="5155163" cy="307777"/>
          </a:xfrm>
          <a:prstGeom prst="rect">
            <a:avLst/>
          </a:prstGeom>
        </p:spPr>
        <p:txBody>
          <a:bodyPr vert="horz" wrap="square" lIns="0" tIns="0" rIns="0" bIns="0" rtlCol="0" anchor="t">
            <a:spAutoFit/>
          </a:bodyPr>
          <a:lstStyle/>
          <a:p>
            <a:pPr algn="ctr"/>
            <a:r>
              <a:rPr lang="en-US" sz="2000" b="1" spc="210" dirty="0" smtClean="0">
                <a:solidFill>
                  <a:srgbClr val="1C1414"/>
                </a:solidFill>
                <a:latin typeface="Libre Franklin Black Bold"/>
              </a:rPr>
              <a:t>MAKHLUK MITOLOGI YUNANI</a:t>
            </a:r>
            <a:endParaRPr lang="en-US" sz="2000" b="1" spc="210" dirty="0">
              <a:solidFill>
                <a:srgbClr val="1C1414"/>
              </a:solidFill>
              <a:latin typeface="Libre Franklin Black Bold"/>
            </a:endParaRPr>
          </a:p>
        </p:txBody>
      </p:sp>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99827" y="-65276"/>
            <a:ext cx="1187056" cy="1413162"/>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6616056" y="3198037"/>
            <a:ext cx="1057525" cy="1258958"/>
          </a:xfrm>
          <a:prstGeom prst="rect">
            <a:avLst/>
          </a:prstGeom>
        </p:spPr>
      </p:pic>
      <p:sp>
        <p:nvSpPr>
          <p:cNvPr id="6" name="Freeform 6">
            <a:hlinkClick r:id="rId6" action="ppaction://hlinksldjump">
              <a:snd r:embed="rId7" name="click.wav"/>
            </a:hlinkClick>
          </p:cNvPr>
          <p:cNvSpPr/>
          <p:nvPr/>
        </p:nvSpPr>
        <p:spPr>
          <a:xfrm>
            <a:off x="3163184" y="1458081"/>
            <a:ext cx="2771287" cy="507778"/>
          </a:xfrm>
          <a:custGeom>
            <a:avLst/>
            <a:gdLst/>
            <a:ahLst/>
            <a:cxnLst/>
            <a:rect l="l" t="t" r="r" b="b"/>
            <a:pathLst>
              <a:path w="2465738" h="309171">
                <a:moveTo>
                  <a:pt x="42174" y="0"/>
                </a:moveTo>
                <a:lnTo>
                  <a:pt x="2423564" y="0"/>
                </a:lnTo>
                <a:cubicBezTo>
                  <a:pt x="2434749" y="0"/>
                  <a:pt x="2445477" y="4443"/>
                  <a:pt x="2453386" y="12353"/>
                </a:cubicBezTo>
                <a:cubicBezTo>
                  <a:pt x="2461295" y="20262"/>
                  <a:pt x="2465738" y="30989"/>
                  <a:pt x="2465738" y="42174"/>
                </a:cubicBezTo>
                <a:lnTo>
                  <a:pt x="2465738" y="266997"/>
                </a:lnTo>
                <a:cubicBezTo>
                  <a:pt x="2465738" y="290289"/>
                  <a:pt x="2446856" y="309171"/>
                  <a:pt x="2423564" y="309171"/>
                </a:cubicBezTo>
                <a:lnTo>
                  <a:pt x="42174" y="309171"/>
                </a:lnTo>
                <a:cubicBezTo>
                  <a:pt x="30989" y="309171"/>
                  <a:pt x="20262" y="304728"/>
                  <a:pt x="12353" y="296818"/>
                </a:cubicBezTo>
                <a:cubicBezTo>
                  <a:pt x="4443" y="288909"/>
                  <a:pt x="0" y="278182"/>
                  <a:pt x="0" y="266997"/>
                </a:cubicBezTo>
                <a:lnTo>
                  <a:pt x="0" y="42174"/>
                </a:lnTo>
                <a:cubicBezTo>
                  <a:pt x="0" y="18882"/>
                  <a:pt x="18882" y="0"/>
                  <a:pt x="42174" y="0"/>
                </a:cubicBezTo>
                <a:close/>
              </a:path>
            </a:pathLst>
          </a:custGeom>
          <a:solidFill>
            <a:schemeClr val="accent1">
              <a:lumMod val="60000"/>
              <a:lumOff val="40000"/>
            </a:schemeClr>
          </a:solidFill>
          <a:scene3d>
            <a:camera prst="orthographicFront"/>
            <a:lightRig rig="threePt" dir="t"/>
          </a:scene3d>
          <a:sp3d>
            <a:bevelT/>
          </a:sp3d>
        </p:spPr>
        <p:txBody>
          <a:bodyPr anchor="ctr"/>
          <a:lstStyle/>
          <a:p>
            <a:pPr lvl="0" algn="ctr">
              <a:lnSpc>
                <a:spcPts val="2870"/>
              </a:lnSpc>
            </a:pPr>
            <a:r>
              <a:rPr lang="en-US" sz="1600" dirty="0" smtClean="0">
                <a:solidFill>
                  <a:schemeClr val="bg1"/>
                </a:solidFill>
                <a:latin typeface="Libre Franklin Black"/>
              </a:rPr>
              <a:t>PETUNJUK</a:t>
            </a:r>
            <a:endParaRPr lang="en-US" sz="1600" dirty="0">
              <a:solidFill>
                <a:schemeClr val="bg1"/>
              </a:solidFill>
              <a:latin typeface="Libre Franklin Black"/>
            </a:endParaRPr>
          </a:p>
        </p:txBody>
      </p:sp>
      <p:sp>
        <p:nvSpPr>
          <p:cNvPr id="9" name="Freeform 9">
            <a:hlinkClick r:id="rId8" action="ppaction://hlinksldjump">
              <a:snd r:embed="rId7" name="click.wav"/>
            </a:hlinkClick>
          </p:cNvPr>
          <p:cNvSpPr/>
          <p:nvPr/>
        </p:nvSpPr>
        <p:spPr>
          <a:xfrm>
            <a:off x="3186357" y="2321741"/>
            <a:ext cx="2771287" cy="500019"/>
          </a:xfrm>
          <a:custGeom>
            <a:avLst/>
            <a:gdLst/>
            <a:ahLst/>
            <a:cxnLst/>
            <a:rect l="l" t="t" r="r" b="b"/>
            <a:pathLst>
              <a:path w="2465738" h="263385">
                <a:moveTo>
                  <a:pt x="42174" y="0"/>
                </a:moveTo>
                <a:lnTo>
                  <a:pt x="2423564" y="0"/>
                </a:lnTo>
                <a:cubicBezTo>
                  <a:pt x="2434749" y="0"/>
                  <a:pt x="2445477" y="4443"/>
                  <a:pt x="2453386" y="12353"/>
                </a:cubicBezTo>
                <a:cubicBezTo>
                  <a:pt x="2461295" y="20262"/>
                  <a:pt x="2465738" y="30989"/>
                  <a:pt x="2465738" y="42174"/>
                </a:cubicBezTo>
                <a:lnTo>
                  <a:pt x="2465738" y="221210"/>
                </a:lnTo>
                <a:cubicBezTo>
                  <a:pt x="2465738" y="232396"/>
                  <a:pt x="2461295" y="243123"/>
                  <a:pt x="2453386" y="251032"/>
                </a:cubicBezTo>
                <a:cubicBezTo>
                  <a:pt x="2445477" y="258941"/>
                  <a:pt x="2434749" y="263385"/>
                  <a:pt x="2423564" y="263385"/>
                </a:cubicBezTo>
                <a:lnTo>
                  <a:pt x="42174" y="263385"/>
                </a:lnTo>
                <a:cubicBezTo>
                  <a:pt x="18882" y="263385"/>
                  <a:pt x="0" y="244503"/>
                  <a:pt x="0" y="221210"/>
                </a:cubicBezTo>
                <a:lnTo>
                  <a:pt x="0" y="42174"/>
                </a:lnTo>
                <a:cubicBezTo>
                  <a:pt x="0" y="18882"/>
                  <a:pt x="18882" y="0"/>
                  <a:pt x="42174" y="0"/>
                </a:cubicBezTo>
                <a:close/>
              </a:path>
            </a:pathLst>
          </a:custGeom>
          <a:solidFill>
            <a:srgbClr val="E05A47"/>
          </a:solidFill>
          <a:scene3d>
            <a:camera prst="orthographicFront"/>
            <a:lightRig rig="threePt" dir="t"/>
          </a:scene3d>
          <a:sp3d>
            <a:bevelT/>
          </a:sp3d>
        </p:spPr>
        <p:txBody>
          <a:bodyPr anchor="ctr"/>
          <a:lstStyle/>
          <a:p>
            <a:pPr lvl="0" algn="ctr">
              <a:lnSpc>
                <a:spcPts val="2800"/>
              </a:lnSpc>
            </a:pPr>
            <a:r>
              <a:rPr lang="en-US" sz="1600" dirty="0" smtClean="0">
                <a:solidFill>
                  <a:schemeClr val="bg1"/>
                </a:solidFill>
                <a:latin typeface="Libre Franklin Black"/>
              </a:rPr>
              <a:t>MATERI</a:t>
            </a:r>
            <a:endParaRPr lang="en-US" sz="1600" dirty="0">
              <a:solidFill>
                <a:schemeClr val="bg1"/>
              </a:solidFill>
              <a:latin typeface="Libre Franklin Black"/>
            </a:endParaRPr>
          </a:p>
        </p:txBody>
      </p:sp>
      <p:sp>
        <p:nvSpPr>
          <p:cNvPr id="12" name="Freeform 12">
            <a:hlinkClick r:id="rId9" action="ppaction://hlinksldjump">
              <a:snd r:embed="rId7" name="click.wav"/>
            </a:hlinkClick>
          </p:cNvPr>
          <p:cNvSpPr/>
          <p:nvPr/>
        </p:nvSpPr>
        <p:spPr>
          <a:xfrm>
            <a:off x="3186357" y="3181350"/>
            <a:ext cx="2771287" cy="500019"/>
          </a:xfrm>
          <a:custGeom>
            <a:avLst/>
            <a:gdLst/>
            <a:ahLst/>
            <a:cxnLst/>
            <a:rect l="l" t="t" r="r" b="b"/>
            <a:pathLst>
              <a:path w="2465738" h="263385">
                <a:moveTo>
                  <a:pt x="42174" y="0"/>
                </a:moveTo>
                <a:lnTo>
                  <a:pt x="2423564" y="0"/>
                </a:lnTo>
                <a:cubicBezTo>
                  <a:pt x="2434749" y="0"/>
                  <a:pt x="2445477" y="4443"/>
                  <a:pt x="2453386" y="12353"/>
                </a:cubicBezTo>
                <a:cubicBezTo>
                  <a:pt x="2461295" y="20262"/>
                  <a:pt x="2465738" y="30989"/>
                  <a:pt x="2465738" y="42174"/>
                </a:cubicBezTo>
                <a:lnTo>
                  <a:pt x="2465738" y="221210"/>
                </a:lnTo>
                <a:cubicBezTo>
                  <a:pt x="2465738" y="232396"/>
                  <a:pt x="2461295" y="243123"/>
                  <a:pt x="2453386" y="251032"/>
                </a:cubicBezTo>
                <a:cubicBezTo>
                  <a:pt x="2445477" y="258941"/>
                  <a:pt x="2434749" y="263385"/>
                  <a:pt x="2423564" y="263385"/>
                </a:cubicBezTo>
                <a:lnTo>
                  <a:pt x="42174" y="263385"/>
                </a:lnTo>
                <a:cubicBezTo>
                  <a:pt x="18882" y="263385"/>
                  <a:pt x="0" y="244503"/>
                  <a:pt x="0" y="221210"/>
                </a:cubicBezTo>
                <a:lnTo>
                  <a:pt x="0" y="42174"/>
                </a:lnTo>
                <a:cubicBezTo>
                  <a:pt x="0" y="18882"/>
                  <a:pt x="18882" y="0"/>
                  <a:pt x="42174" y="0"/>
                </a:cubicBezTo>
                <a:close/>
              </a:path>
            </a:pathLst>
          </a:custGeom>
          <a:solidFill>
            <a:srgbClr val="FFBC37"/>
          </a:solidFill>
          <a:scene3d>
            <a:camera prst="orthographicFront"/>
            <a:lightRig rig="threePt" dir="t"/>
          </a:scene3d>
          <a:sp3d>
            <a:bevelT/>
          </a:sp3d>
        </p:spPr>
        <p:txBody>
          <a:bodyPr anchor="ctr"/>
          <a:lstStyle/>
          <a:p>
            <a:pPr lvl="0" algn="ctr">
              <a:lnSpc>
                <a:spcPts val="2800"/>
              </a:lnSpc>
            </a:pPr>
            <a:r>
              <a:rPr lang="en-US" sz="1600" dirty="0" smtClean="0">
                <a:solidFill>
                  <a:schemeClr val="bg1"/>
                </a:solidFill>
                <a:latin typeface="Libre Franklin Black"/>
              </a:rPr>
              <a:t>QUIZ</a:t>
            </a:r>
            <a:endParaRPr lang="en-US" sz="1600" dirty="0">
              <a:solidFill>
                <a:schemeClr val="bg1"/>
              </a:solidFill>
              <a:latin typeface="Libre Franklin Black"/>
            </a:endParaRPr>
          </a:p>
        </p:txBody>
      </p:sp>
      <p:sp>
        <p:nvSpPr>
          <p:cNvPr id="15" name="Freeform 15">
            <a:hlinkClick r:id="rId10" action="ppaction://hlinksldjump">
              <a:snd r:embed="rId7" name="click.wav"/>
            </a:hlinkClick>
          </p:cNvPr>
          <p:cNvSpPr/>
          <p:nvPr/>
        </p:nvSpPr>
        <p:spPr>
          <a:xfrm>
            <a:off x="3186357" y="4019550"/>
            <a:ext cx="2771287" cy="500019"/>
          </a:xfrm>
          <a:custGeom>
            <a:avLst/>
            <a:gdLst/>
            <a:ahLst/>
            <a:cxnLst/>
            <a:rect l="l" t="t" r="r" b="b"/>
            <a:pathLst>
              <a:path w="2465738" h="263385">
                <a:moveTo>
                  <a:pt x="42174" y="0"/>
                </a:moveTo>
                <a:lnTo>
                  <a:pt x="2423564" y="0"/>
                </a:lnTo>
                <a:cubicBezTo>
                  <a:pt x="2434749" y="0"/>
                  <a:pt x="2445477" y="4443"/>
                  <a:pt x="2453386" y="12353"/>
                </a:cubicBezTo>
                <a:cubicBezTo>
                  <a:pt x="2461295" y="20262"/>
                  <a:pt x="2465738" y="30989"/>
                  <a:pt x="2465738" y="42174"/>
                </a:cubicBezTo>
                <a:lnTo>
                  <a:pt x="2465738" y="221210"/>
                </a:lnTo>
                <a:cubicBezTo>
                  <a:pt x="2465738" y="232396"/>
                  <a:pt x="2461295" y="243123"/>
                  <a:pt x="2453386" y="251032"/>
                </a:cubicBezTo>
                <a:cubicBezTo>
                  <a:pt x="2445477" y="258941"/>
                  <a:pt x="2434749" y="263385"/>
                  <a:pt x="2423564" y="263385"/>
                </a:cubicBezTo>
                <a:lnTo>
                  <a:pt x="42174" y="263385"/>
                </a:lnTo>
                <a:cubicBezTo>
                  <a:pt x="18882" y="263385"/>
                  <a:pt x="0" y="244503"/>
                  <a:pt x="0" y="221210"/>
                </a:cubicBezTo>
                <a:lnTo>
                  <a:pt x="0" y="42174"/>
                </a:lnTo>
                <a:cubicBezTo>
                  <a:pt x="0" y="18882"/>
                  <a:pt x="18882" y="0"/>
                  <a:pt x="42174" y="0"/>
                </a:cubicBezTo>
                <a:close/>
              </a:path>
            </a:pathLst>
          </a:custGeom>
          <a:solidFill>
            <a:srgbClr val="92D050"/>
          </a:solidFill>
          <a:scene3d>
            <a:camera prst="orthographicFront"/>
            <a:lightRig rig="threePt" dir="t"/>
          </a:scene3d>
          <a:sp3d>
            <a:bevelT/>
          </a:sp3d>
        </p:spPr>
        <p:txBody>
          <a:bodyPr anchor="ctr"/>
          <a:lstStyle/>
          <a:p>
            <a:pPr lvl="0" algn="ctr">
              <a:lnSpc>
                <a:spcPts val="2800"/>
              </a:lnSpc>
            </a:pPr>
            <a:r>
              <a:rPr lang="en-US" sz="1600" dirty="0" smtClean="0">
                <a:solidFill>
                  <a:schemeClr val="bg1"/>
                </a:solidFill>
                <a:latin typeface="Libre Franklin Black"/>
              </a:rPr>
              <a:t>ABOUT</a:t>
            </a:r>
            <a:endParaRPr lang="en-US" sz="1600" dirty="0">
              <a:solidFill>
                <a:schemeClr val="bg1"/>
              </a:solidFill>
              <a:latin typeface="Libre Franklin Black"/>
            </a:endParaRPr>
          </a:p>
        </p:txBody>
      </p:sp>
      <p:grpSp>
        <p:nvGrpSpPr>
          <p:cNvPr id="17" name="Group 17"/>
          <p:cNvGrpSpPr/>
          <p:nvPr/>
        </p:nvGrpSpPr>
        <p:grpSpPr>
          <a:xfrm>
            <a:off x="7543800" y="106838"/>
            <a:ext cx="1437752" cy="331312"/>
            <a:chOff x="0" y="0"/>
            <a:chExt cx="818648" cy="214657"/>
          </a:xfrm>
        </p:grpSpPr>
        <p:sp>
          <p:nvSpPr>
            <p:cNvPr id="18" name="Freeform 18">
              <a:hlinkClick r:id="rId11" action="ppaction://hlinksldjump">
                <a:snd r:embed="rId7" name="click.wav"/>
              </a:hlinkClick>
            </p:cNvPr>
            <p:cNvSpPr/>
            <p:nvPr/>
          </p:nvSpPr>
          <p:spPr>
            <a:xfrm>
              <a:off x="0" y="0"/>
              <a:ext cx="818648" cy="214657"/>
            </a:xfrm>
            <a:custGeom>
              <a:avLst/>
              <a:gdLst/>
              <a:ahLst/>
              <a:cxnLst/>
              <a:rect l="l" t="t" r="r" b="b"/>
              <a:pathLst>
                <a:path w="818648" h="214657">
                  <a:moveTo>
                    <a:pt x="107328" y="0"/>
                  </a:moveTo>
                  <a:lnTo>
                    <a:pt x="711320" y="0"/>
                  </a:lnTo>
                  <a:cubicBezTo>
                    <a:pt x="770596" y="0"/>
                    <a:pt x="818648" y="48053"/>
                    <a:pt x="818648" y="107328"/>
                  </a:cubicBezTo>
                  <a:lnTo>
                    <a:pt x="818648" y="107328"/>
                  </a:lnTo>
                  <a:cubicBezTo>
                    <a:pt x="818648" y="166604"/>
                    <a:pt x="770596" y="214657"/>
                    <a:pt x="711320" y="214657"/>
                  </a:cubicBezTo>
                  <a:lnTo>
                    <a:pt x="107328" y="214657"/>
                  </a:lnTo>
                  <a:cubicBezTo>
                    <a:pt x="48053" y="214657"/>
                    <a:pt x="0" y="166604"/>
                    <a:pt x="0" y="107328"/>
                  </a:cubicBezTo>
                  <a:lnTo>
                    <a:pt x="0" y="107328"/>
                  </a:lnTo>
                  <a:cubicBezTo>
                    <a:pt x="0" y="48053"/>
                    <a:pt x="48053" y="0"/>
                    <a:pt x="107328" y="0"/>
                  </a:cubicBezTo>
                  <a:close/>
                </a:path>
              </a:pathLst>
            </a:custGeom>
            <a:solidFill>
              <a:srgbClr val="C94827"/>
            </a:solidFill>
            <a:scene3d>
              <a:camera prst="orthographicFront"/>
              <a:lightRig rig="threePt" dir="t"/>
            </a:scene3d>
            <a:sp3d>
              <a:bevelT/>
            </a:sp3d>
          </p:spPr>
          <p:txBody>
            <a:bodyPr anchor="ctr"/>
            <a:lstStyle/>
            <a:p>
              <a:pPr lvl="0" algn="ctr">
                <a:lnSpc>
                  <a:spcPts val="2170"/>
                </a:lnSpc>
              </a:pPr>
              <a:r>
                <a:rPr lang="en-US" sz="1500" dirty="0" smtClean="0">
                  <a:solidFill>
                    <a:srgbClr val="F1EFE4"/>
                  </a:solidFill>
                  <a:latin typeface="Libre Franklin Black"/>
                </a:rPr>
                <a:t>KELUAR</a:t>
              </a:r>
              <a:endParaRPr lang="en-US" sz="1500" dirty="0">
                <a:solidFill>
                  <a:srgbClr val="F1EFE4"/>
                </a:solidFill>
                <a:latin typeface="Libre Franklin Black"/>
              </a:endParaRPr>
            </a:p>
          </p:txBody>
        </p:sp>
        <p:sp>
          <p:nvSpPr>
            <p:cNvPr id="19" name="TextBox 19">
              <a:hlinkClick r:id="rId11" action="ppaction://hlinksldjump"/>
            </p:cNvPr>
            <p:cNvSpPr txBox="1"/>
            <p:nvPr/>
          </p:nvSpPr>
          <p:spPr>
            <a:xfrm>
              <a:off x="0" y="-66675"/>
              <a:ext cx="812800" cy="879475"/>
            </a:xfrm>
            <a:prstGeom prst="rect">
              <a:avLst/>
            </a:prstGeom>
            <a:scene3d>
              <a:camera prst="orthographicFront"/>
              <a:lightRig rig="threePt" dir="t"/>
            </a:scene3d>
            <a:sp3d>
              <a:bevelT/>
            </a:sp3d>
          </p:spPr>
          <p:txBody>
            <a:bodyPr lIns="50800" tIns="50800" rIns="50800" bIns="50800" rtlCol="0" anchor="ctr"/>
            <a:lstStyle/>
            <a:p>
              <a:pPr algn="ctr">
                <a:lnSpc>
                  <a:spcPts val="2170"/>
                </a:lnSpc>
              </a:pPr>
              <a:endParaRPr lang="en-US" sz="1500" dirty="0">
                <a:solidFill>
                  <a:srgbClr val="F1EFE4"/>
                </a:solidFill>
                <a:latin typeface="Libre Franklin Black"/>
              </a:endParaRPr>
            </a:p>
          </p:txBody>
        </p:sp>
      </p:grpSp>
      <p:pic>
        <p:nvPicPr>
          <p:cNvPr id="23" name="Picture 5"/>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rot="20531066">
            <a:off x="492971" y="1344287"/>
            <a:ext cx="2271604" cy="2646995"/>
          </a:xfrm>
          <a:prstGeom prst="rect">
            <a:avLst/>
          </a:prstGeom>
        </p:spPr>
      </p:pic>
      <p:pic>
        <p:nvPicPr>
          <p:cNvPr id="24" name="Picture 2"/>
          <p:cNvPicPr>
            <a:picLocks noChangeAspect="1"/>
          </p:cNvPicPr>
          <p:nvPr/>
        </p:nvPicPr>
        <p:blipFill>
          <a:blip r:embed="rId14">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a:stretch>
            <a:fillRect/>
          </a:stretch>
        </p:blipFill>
        <p:spPr>
          <a:xfrm>
            <a:off x="6971414" y="1139884"/>
            <a:ext cx="3714737" cy="1290027"/>
          </a:xfrm>
          <a:prstGeom prst="rect">
            <a:avLst/>
          </a:prstGeom>
        </p:spPr>
      </p:pic>
      <p:pic>
        <p:nvPicPr>
          <p:cNvPr id="25" name="Picture 2"/>
          <p:cNvPicPr>
            <a:picLocks noChangeAspect="1"/>
          </p:cNvPicPr>
          <p:nvPr/>
        </p:nvPicPr>
        <p:blipFill>
          <a:blip r:embed="rId14">
            <a:extLst>
              <a:ext uri="{28A0092B-C50C-407E-A947-70E740481C1C}">
                <a14:useLocalDpi xmlns:a14="http://schemas.microsoft.com/office/drawing/2010/main" val="0"/>
              </a:ext>
              <a:ext uri="{96DAC541-7B7A-43D3-8B79-37D633B846F1}">
                <asvg:svgBlip xmlns="" xmlns:asvg="http://schemas.microsoft.com/office/drawing/2016/SVG/main" r:embed="rId15"/>
              </a:ext>
            </a:extLst>
          </a:blip>
          <a:srcRect/>
          <a:stretch>
            <a:fillRect/>
          </a:stretch>
        </p:blipFill>
        <p:spPr>
          <a:xfrm>
            <a:off x="-762000" y="3978050"/>
            <a:ext cx="2523161" cy="876225"/>
          </a:xfrm>
          <a:prstGeom prst="rect">
            <a:avLst/>
          </a:prstGeom>
        </p:spPr>
      </p:pic>
      <p:pic>
        <p:nvPicPr>
          <p:cNvPr id="27" name="Picture 6"/>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 xmlns:asvg="http://schemas.microsoft.com/office/drawing/2016/SVG/main" r:embed="rId17"/>
              </a:ext>
            </a:extLst>
          </a:blip>
          <a:srcRect/>
          <a:stretch>
            <a:fillRect/>
          </a:stretch>
        </p:blipFill>
        <p:spPr>
          <a:xfrm flipH="1">
            <a:off x="6934200" y="3007286"/>
            <a:ext cx="1808680" cy="2128085"/>
          </a:xfrm>
          <a:prstGeom prst="rect">
            <a:avLst/>
          </a:prstGeom>
        </p:spPr>
      </p:pic>
    </p:spTree>
    <p:custDataLst>
      <p:tags r:id="rId1"/>
    </p:custDataLst>
  </p:cSld>
  <p:clrMapOvr>
    <a:masterClrMapping/>
  </p:clrMapOvr>
  <p:transition spd="slow" advClick="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ext uri="{D42A27DB-BD31-4B8C-83A1-F6EECF244321}">
                <p14:modId xmlns:p14="http://schemas.microsoft.com/office/powerpoint/2010/main" val="3780542770"/>
              </p:ext>
            </p:extLst>
          </p:nvPr>
        </p:nvGraphicFramePr>
        <p:xfrm>
          <a:off x="1298754" y="1962150"/>
          <a:ext cx="5787846" cy="1813560"/>
        </p:xfrm>
        <a:graphic>
          <a:graphicData uri="http://schemas.openxmlformats.org/drawingml/2006/table">
            <a:tbl>
              <a:tblPr firstRow="1" bandRow="1">
                <a:tableStyleId>{D7AC3CCA-C797-4891-BE02-D94E43425B78}</a:tableStyleId>
              </a:tblPr>
              <a:tblGrid>
                <a:gridCol w="1139646"/>
                <a:gridCol w="4648200"/>
              </a:tblGrid>
              <a:tr h="365760">
                <a:tc>
                  <a:txBody>
                    <a:bodyPr/>
                    <a:lstStyle/>
                    <a:p>
                      <a:endParaRPr lang="en-US" sz="1400" b="0" dirty="0">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Tombol</a:t>
                      </a:r>
                      <a:r>
                        <a:rPr lang="en-US" sz="1400" dirty="0" smtClean="0"/>
                        <a:t> </a:t>
                      </a:r>
                      <a:r>
                        <a:rPr lang="en-US" sz="1400" dirty="0" err="1" smtClean="0"/>
                        <a:t>kembali</a:t>
                      </a:r>
                      <a:r>
                        <a:rPr lang="en-US" sz="1400" dirty="0" smtClean="0"/>
                        <a:t> </a:t>
                      </a:r>
                      <a:r>
                        <a:rPr lang="en-US" sz="1400" dirty="0" err="1" smtClean="0"/>
                        <a:t>ke</a:t>
                      </a:r>
                      <a:r>
                        <a:rPr lang="en-US" sz="1400" dirty="0" smtClean="0"/>
                        <a:t> menu </a:t>
                      </a:r>
                      <a:r>
                        <a:rPr lang="en-US" sz="1400" dirty="0" err="1" smtClean="0"/>
                        <a:t>utama</a:t>
                      </a:r>
                      <a:endParaRPr lang="en-US" sz="1400" b="0" dirty="0" smtClean="0">
                        <a:solidFill>
                          <a:srgbClr val="000000"/>
                        </a:solidFill>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65760">
                <a:tc>
                  <a:txBody>
                    <a:bodyPr/>
                    <a:lstStyle/>
                    <a:p>
                      <a:endParaRPr lang="en-US" sz="1400" b="0">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Tombol</a:t>
                      </a:r>
                      <a:r>
                        <a:rPr lang="en-US" sz="1400" dirty="0" smtClean="0"/>
                        <a:t> </a:t>
                      </a:r>
                      <a:r>
                        <a:rPr lang="en-US" sz="1400" dirty="0" err="1" smtClean="0"/>
                        <a:t>menuju</a:t>
                      </a:r>
                      <a:r>
                        <a:rPr lang="en-US" sz="1400" dirty="0" smtClean="0"/>
                        <a:t> </a:t>
                      </a:r>
                      <a:r>
                        <a:rPr lang="en-US" sz="1400" dirty="0" err="1" smtClean="0"/>
                        <a:t>halaman</a:t>
                      </a:r>
                      <a:r>
                        <a:rPr lang="en-US" sz="1400" dirty="0" smtClean="0"/>
                        <a:t> </a:t>
                      </a:r>
                      <a:r>
                        <a:rPr lang="en-US" sz="1400" dirty="0" err="1" smtClean="0"/>
                        <a:t>selanjutnya</a:t>
                      </a:r>
                      <a:r>
                        <a:rPr lang="en-US" sz="1400" dirty="0" smtClean="0"/>
                        <a:t> </a:t>
                      </a:r>
                      <a:endParaRPr lang="en-US" sz="1400" b="0" dirty="0" smtClean="0">
                        <a:solidFill>
                          <a:srgbClr val="000000"/>
                        </a:solidFill>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65760">
                <a:tc>
                  <a:txBody>
                    <a:bodyPr/>
                    <a:lstStyle/>
                    <a:p>
                      <a:endParaRPr lang="en-US" sz="1400" b="0" dirty="0">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Tombol</a:t>
                      </a:r>
                      <a:r>
                        <a:rPr lang="en-US" sz="1400" dirty="0" smtClean="0"/>
                        <a:t> </a:t>
                      </a:r>
                      <a:r>
                        <a:rPr lang="en-US" sz="1400" dirty="0" err="1" smtClean="0"/>
                        <a:t>menuju</a:t>
                      </a:r>
                      <a:r>
                        <a:rPr lang="en-US" sz="1400" dirty="0" smtClean="0"/>
                        <a:t> </a:t>
                      </a:r>
                      <a:r>
                        <a:rPr lang="en-US" sz="1400" dirty="0" err="1" smtClean="0"/>
                        <a:t>halaman</a:t>
                      </a:r>
                      <a:r>
                        <a:rPr lang="en-US" sz="1400" dirty="0" smtClean="0"/>
                        <a:t> </a:t>
                      </a:r>
                      <a:r>
                        <a:rPr lang="en-US" sz="1400" dirty="0" err="1" smtClean="0"/>
                        <a:t>sebelumnya</a:t>
                      </a:r>
                      <a:r>
                        <a:rPr lang="en-US" sz="1400" dirty="0" smtClean="0"/>
                        <a:t> </a:t>
                      </a:r>
                      <a:endParaRPr lang="en-US" sz="1400" b="0" dirty="0" smtClean="0">
                        <a:solidFill>
                          <a:srgbClr val="000000"/>
                        </a:solidFill>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50520">
                <a:tc>
                  <a:txBody>
                    <a:bodyPr/>
                    <a:lstStyle/>
                    <a:p>
                      <a:endParaRPr lang="en-US" sz="1400" b="0" dirty="0">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Tombol</a:t>
                      </a:r>
                      <a:r>
                        <a:rPr lang="en-US" sz="1400" dirty="0" smtClean="0"/>
                        <a:t> </a:t>
                      </a:r>
                      <a:r>
                        <a:rPr lang="en-US" sz="1400" dirty="0" err="1" smtClean="0"/>
                        <a:t>keluar</a:t>
                      </a:r>
                      <a:r>
                        <a:rPr lang="en-US" sz="1400" dirty="0" smtClean="0"/>
                        <a:t> </a:t>
                      </a:r>
                      <a:r>
                        <a:rPr lang="en-US" sz="1400" dirty="0" err="1" smtClean="0"/>
                        <a:t>halaman</a:t>
                      </a:r>
                      <a:r>
                        <a:rPr lang="en-US" sz="1400" dirty="0" smtClean="0"/>
                        <a:t> </a:t>
                      </a:r>
                      <a:endParaRPr lang="en-US" sz="1400" b="0" dirty="0" smtClean="0">
                        <a:solidFill>
                          <a:srgbClr val="000000"/>
                        </a:solidFill>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65760">
                <a:tc>
                  <a:txBody>
                    <a:bodyPr/>
                    <a:lstStyle/>
                    <a:p>
                      <a:endParaRPr lang="en-US" sz="1400" b="0" dirty="0">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Tombol</a:t>
                      </a:r>
                      <a:r>
                        <a:rPr lang="en-US" sz="1400" dirty="0" smtClean="0"/>
                        <a:t> </a:t>
                      </a:r>
                      <a:r>
                        <a:rPr lang="en-US" sz="1400" dirty="0" err="1" smtClean="0"/>
                        <a:t>keluar</a:t>
                      </a:r>
                      <a:r>
                        <a:rPr lang="en-US" sz="1400" dirty="0" smtClean="0"/>
                        <a:t> </a:t>
                      </a:r>
                      <a:r>
                        <a:rPr lang="en-US" sz="1400" dirty="0" err="1" smtClean="0"/>
                        <a:t>aplikasi</a:t>
                      </a:r>
                      <a:r>
                        <a:rPr lang="en-US" sz="1400" dirty="0" smtClean="0"/>
                        <a:t> </a:t>
                      </a:r>
                      <a:endParaRPr lang="en-US" sz="1400" b="0" dirty="0" smtClean="0">
                        <a:solidFill>
                          <a:srgbClr val="000000"/>
                        </a:solidFill>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607645" y="172422"/>
            <a:ext cx="5095332" cy="1278465"/>
          </a:xfrm>
          <a:prstGeom prst="rect">
            <a:avLst/>
          </a:prstGeom>
        </p:spPr>
      </p:pic>
      <p:pic>
        <p:nvPicPr>
          <p:cNvPr id="3" name="Picture 3">
            <a:hlinkClick r:id="rId6" action="ppaction://hlinksldjump">
              <a:snd r:embed="rId7" name="click.wav"/>
            </a:hlinkClick>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302964" y="172422"/>
            <a:ext cx="843564" cy="84356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1724397" y="2028362"/>
            <a:ext cx="256803" cy="256803"/>
          </a:xfrm>
          <a:prstGeom prst="rect">
            <a:avLst/>
          </a:prstGeom>
        </p:spPr>
      </p:pic>
      <p:grpSp>
        <p:nvGrpSpPr>
          <p:cNvPr id="6" name="Group 6"/>
          <p:cNvGrpSpPr/>
          <p:nvPr/>
        </p:nvGrpSpPr>
        <p:grpSpPr>
          <a:xfrm>
            <a:off x="1316924" y="2974457"/>
            <a:ext cx="1082597" cy="1165831"/>
            <a:chOff x="-128868" y="-307372"/>
            <a:chExt cx="812800" cy="879475"/>
          </a:xfrm>
        </p:grpSpPr>
        <p:sp>
          <p:nvSpPr>
            <p:cNvPr id="7" name="Freeform 7"/>
            <p:cNvSpPr/>
            <p:nvPr/>
          </p:nvSpPr>
          <p:spPr>
            <a:xfrm>
              <a:off x="0" y="59140"/>
              <a:ext cx="555064" cy="164306"/>
            </a:xfrm>
            <a:custGeom>
              <a:avLst/>
              <a:gdLst/>
              <a:ahLst/>
              <a:cxnLst/>
              <a:rect l="l" t="t" r="r" b="b"/>
              <a:pathLst>
                <a:path w="555064" h="164306">
                  <a:moveTo>
                    <a:pt x="82153" y="0"/>
                  </a:moveTo>
                  <a:lnTo>
                    <a:pt x="472911" y="0"/>
                  </a:lnTo>
                  <a:cubicBezTo>
                    <a:pt x="494699" y="0"/>
                    <a:pt x="515595" y="8655"/>
                    <a:pt x="531002" y="24062"/>
                  </a:cubicBezTo>
                  <a:cubicBezTo>
                    <a:pt x="546408" y="39469"/>
                    <a:pt x="555064" y="60365"/>
                    <a:pt x="555064" y="82153"/>
                  </a:cubicBezTo>
                  <a:lnTo>
                    <a:pt x="555064" y="82153"/>
                  </a:lnTo>
                  <a:cubicBezTo>
                    <a:pt x="555064" y="127525"/>
                    <a:pt x="518283" y="164306"/>
                    <a:pt x="472911" y="164306"/>
                  </a:cubicBezTo>
                  <a:lnTo>
                    <a:pt x="82153" y="164306"/>
                  </a:lnTo>
                  <a:cubicBezTo>
                    <a:pt x="60365" y="164306"/>
                    <a:pt x="39469" y="155651"/>
                    <a:pt x="24062" y="140244"/>
                  </a:cubicBezTo>
                  <a:cubicBezTo>
                    <a:pt x="8655" y="124837"/>
                    <a:pt x="0" y="103941"/>
                    <a:pt x="0" y="82153"/>
                  </a:cubicBezTo>
                  <a:lnTo>
                    <a:pt x="0" y="82153"/>
                  </a:lnTo>
                  <a:cubicBezTo>
                    <a:pt x="0" y="60365"/>
                    <a:pt x="8655" y="39469"/>
                    <a:pt x="24062" y="24062"/>
                  </a:cubicBezTo>
                  <a:cubicBezTo>
                    <a:pt x="39469" y="8655"/>
                    <a:pt x="60365" y="0"/>
                    <a:pt x="82153" y="0"/>
                  </a:cubicBezTo>
                  <a:close/>
                </a:path>
              </a:pathLst>
            </a:custGeom>
            <a:solidFill>
              <a:srgbClr val="C94827"/>
            </a:solidFill>
          </p:spPr>
        </p:sp>
        <p:sp>
          <p:nvSpPr>
            <p:cNvPr id="8" name="TextBox 8"/>
            <p:cNvSpPr txBox="1"/>
            <p:nvPr/>
          </p:nvSpPr>
          <p:spPr>
            <a:xfrm>
              <a:off x="-128868" y="-307372"/>
              <a:ext cx="812800" cy="879475"/>
            </a:xfrm>
            <a:prstGeom prst="rect">
              <a:avLst/>
            </a:prstGeom>
          </p:spPr>
          <p:txBody>
            <a:bodyPr lIns="50800" tIns="50800" rIns="50800" bIns="50800" rtlCol="0" anchor="ctr"/>
            <a:lstStyle/>
            <a:p>
              <a:pPr algn="ctr">
                <a:lnSpc>
                  <a:spcPts val="2170"/>
                </a:lnSpc>
              </a:pPr>
              <a:r>
                <a:rPr lang="en-US" sz="800" dirty="0">
                  <a:solidFill>
                    <a:srgbClr val="F1EFE4"/>
                  </a:solidFill>
                  <a:latin typeface="Libre Franklin Black"/>
                </a:rPr>
                <a:t>KELUAR</a:t>
              </a:r>
            </a:p>
          </p:txBody>
        </p:sp>
      </p:grpSp>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6836291" y="678494"/>
            <a:ext cx="2141533" cy="3786512"/>
          </a:xfrm>
          <a:prstGeom prst="rect">
            <a:avLst/>
          </a:prstGeom>
        </p:spPr>
      </p:pic>
      <p:sp>
        <p:nvSpPr>
          <p:cNvPr id="11" name="TextBox 11"/>
          <p:cNvSpPr txBox="1"/>
          <p:nvPr/>
        </p:nvSpPr>
        <p:spPr>
          <a:xfrm>
            <a:off x="2422344" y="590550"/>
            <a:ext cx="3503964" cy="615553"/>
          </a:xfrm>
          <a:prstGeom prst="rect">
            <a:avLst/>
          </a:prstGeom>
        </p:spPr>
        <p:txBody>
          <a:bodyPr lIns="0" tIns="0" rIns="0" bIns="0" rtlCol="0" anchor="t">
            <a:spAutoFit/>
          </a:bodyPr>
          <a:lstStyle/>
          <a:p>
            <a:pPr algn="ctr">
              <a:lnSpc>
                <a:spcPts val="4757"/>
              </a:lnSpc>
            </a:pPr>
            <a:r>
              <a:rPr lang="en-US" sz="3600" spc="19" dirty="0">
                <a:solidFill>
                  <a:srgbClr val="000000"/>
                </a:solidFill>
                <a:latin typeface="Times New Roman" pitchFamily="18" charset="0"/>
                <a:cs typeface="Times New Roman" pitchFamily="18" charset="0"/>
              </a:rPr>
              <a:t>PETUNJUK</a:t>
            </a:r>
          </a:p>
        </p:txBody>
      </p:sp>
      <p:grpSp>
        <p:nvGrpSpPr>
          <p:cNvPr id="16" name="Group 3"/>
          <p:cNvGrpSpPr/>
          <p:nvPr/>
        </p:nvGrpSpPr>
        <p:grpSpPr>
          <a:xfrm>
            <a:off x="1425471" y="2919101"/>
            <a:ext cx="953508" cy="865922"/>
            <a:chOff x="0" y="-76200"/>
            <a:chExt cx="812800" cy="889000"/>
          </a:xfrm>
        </p:grpSpPr>
        <p:sp>
          <p:nvSpPr>
            <p:cNvPr id="17" name="Freeform 4"/>
            <p:cNvSpPr/>
            <p:nvPr/>
          </p:nvSpPr>
          <p:spPr>
            <a:xfrm>
              <a:off x="66764" y="95493"/>
              <a:ext cx="604254" cy="256284"/>
            </a:xfrm>
            <a:custGeom>
              <a:avLst/>
              <a:gdLst/>
              <a:ahLst/>
              <a:cxnLst/>
              <a:rect l="l" t="t" r="r" b="b"/>
              <a:pathLst>
                <a:path w="680855" h="277639">
                  <a:moveTo>
                    <a:pt x="138819" y="0"/>
                  </a:moveTo>
                  <a:lnTo>
                    <a:pt x="542035" y="0"/>
                  </a:lnTo>
                  <a:cubicBezTo>
                    <a:pt x="618703" y="0"/>
                    <a:pt x="680855" y="62152"/>
                    <a:pt x="680855" y="138819"/>
                  </a:cubicBezTo>
                  <a:lnTo>
                    <a:pt x="680855" y="138819"/>
                  </a:lnTo>
                  <a:cubicBezTo>
                    <a:pt x="680855" y="215487"/>
                    <a:pt x="618703" y="277639"/>
                    <a:pt x="542035" y="277639"/>
                  </a:cubicBezTo>
                  <a:lnTo>
                    <a:pt x="138819" y="277639"/>
                  </a:lnTo>
                  <a:cubicBezTo>
                    <a:pt x="62152" y="277639"/>
                    <a:pt x="0" y="215487"/>
                    <a:pt x="0" y="138819"/>
                  </a:cubicBezTo>
                  <a:lnTo>
                    <a:pt x="0" y="138819"/>
                  </a:lnTo>
                  <a:cubicBezTo>
                    <a:pt x="0" y="62152"/>
                    <a:pt x="62152" y="0"/>
                    <a:pt x="138819" y="0"/>
                  </a:cubicBezTo>
                  <a:close/>
                </a:path>
              </a:pathLst>
            </a:custGeom>
            <a:solidFill>
              <a:srgbClr val="C94827"/>
            </a:solidFill>
          </p:spPr>
          <p:txBody>
            <a:bodyPr anchor="b"/>
            <a:lstStyle/>
            <a:p>
              <a:pPr lvl="0" algn="ctr">
                <a:lnSpc>
                  <a:spcPct val="150000"/>
                </a:lnSpc>
              </a:pPr>
              <a:r>
                <a:rPr lang="en-US" sz="1000" dirty="0" err="1" smtClean="0">
                  <a:solidFill>
                    <a:srgbClr val="FDFAF0"/>
                  </a:solidFill>
                  <a:latin typeface="Libre Franklin Black"/>
                </a:rPr>
                <a:t>selesai</a:t>
              </a:r>
              <a:endParaRPr lang="en-US" sz="1000" dirty="0">
                <a:solidFill>
                  <a:srgbClr val="FDFAF0"/>
                </a:solidFill>
                <a:latin typeface="Libre Franklin Black"/>
              </a:endParaRPr>
            </a:p>
          </p:txBody>
        </p:sp>
        <p:sp>
          <p:nvSpPr>
            <p:cNvPr id="18" name="TextBox 5"/>
            <p:cNvSpPr txBox="1"/>
            <p:nvPr/>
          </p:nvSpPr>
          <p:spPr>
            <a:xfrm>
              <a:off x="0" y="-76200"/>
              <a:ext cx="812800" cy="889000"/>
            </a:xfrm>
            <a:prstGeom prst="rect">
              <a:avLst/>
            </a:prstGeom>
          </p:spPr>
          <p:txBody>
            <a:bodyPr lIns="50800" tIns="50800" rIns="50800" bIns="50800" rtlCol="0" anchor="ctr"/>
            <a:lstStyle/>
            <a:p>
              <a:pPr algn="ctr">
                <a:lnSpc>
                  <a:spcPts val="2870"/>
                </a:lnSpc>
              </a:pPr>
              <a:endParaRPr lang="en-US" sz="1600" dirty="0">
                <a:solidFill>
                  <a:srgbClr val="FDFAF0"/>
                </a:solidFill>
                <a:latin typeface="Libre Franklin Black"/>
              </a:endParaRPr>
            </a:p>
          </p:txBody>
        </p:sp>
      </p:grpSp>
      <p:pic>
        <p:nvPicPr>
          <p:cNvPr id="21" name="Picture 5">
            <a:hlinkClick r:id="" action="ppaction://hlinkshowjump?jump=nextslide">
              <a:snd r:embed="rId7" name="click.wav"/>
            </a:hlinkClick>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a:off x="1717128" y="2383878"/>
            <a:ext cx="264072" cy="264072"/>
          </a:xfrm>
          <a:prstGeom prst="rect">
            <a:avLst/>
          </a:prstGeom>
        </p:spPr>
      </p:pic>
      <p:pic>
        <p:nvPicPr>
          <p:cNvPr id="22" name="Picture 5">
            <a:hlinkClick r:id="" action="ppaction://hlinkshowjump?jump=previousslide">
              <a:snd r:embed="rId7" name="click.wav"/>
            </a:hlinkClick>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1706923" y="2730031"/>
            <a:ext cx="266258" cy="26625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2613952">
            <a:off x="7656001" y="3993538"/>
            <a:ext cx="1947299" cy="1072785"/>
          </a:xfrm>
          <a:prstGeom prst="rect">
            <a:avLst/>
          </a:prstGeom>
        </p:spPr>
      </p:pic>
      <p:pic>
        <p:nvPicPr>
          <p:cNvPr id="3" name="Picture 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8265013" y="-115129"/>
            <a:ext cx="1057525" cy="1258958"/>
          </a:xfrm>
          <a:prstGeom prst="rect">
            <a:avLst/>
          </a:prstGeom>
        </p:spPr>
      </p:pic>
      <p:pic>
        <p:nvPicPr>
          <p:cNvPr id="4" name="Picture 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 xmlns:asvg="http://schemas.microsoft.com/office/drawing/2016/SVG/main" r:embed="rId9"/>
              </a:ext>
            </a:extLst>
          </a:blip>
          <a:srcRect/>
          <a:stretch>
            <a:fillRect/>
          </a:stretch>
        </p:blipFill>
        <p:spPr>
          <a:xfrm>
            <a:off x="2726492" y="679391"/>
            <a:ext cx="1057525" cy="1258958"/>
          </a:xfrm>
          <a:prstGeom prst="rect">
            <a:avLst/>
          </a:prstGeom>
        </p:spPr>
      </p:pic>
      <p:pic>
        <p:nvPicPr>
          <p:cNvPr id="5" name="Picture 5"/>
          <p:cNvPicPr>
            <a:picLocks noChangeAspect="1"/>
          </p:cNvPicPr>
          <p:nvPr/>
        </p:nvPicPr>
        <p:blipFill>
          <a:blip r:embed="rId10">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2922840">
            <a:off x="1541359" y="4559933"/>
            <a:ext cx="1331792" cy="1167134"/>
          </a:xfrm>
          <a:prstGeom prst="rect">
            <a:avLst/>
          </a:prstGeom>
        </p:spPr>
      </p:pic>
      <p:sp>
        <p:nvSpPr>
          <p:cNvPr id="6" name="TextBox 6"/>
          <p:cNvSpPr txBox="1"/>
          <p:nvPr/>
        </p:nvSpPr>
        <p:spPr>
          <a:xfrm>
            <a:off x="3659511" y="689977"/>
            <a:ext cx="4729490" cy="883216"/>
          </a:xfrm>
          <a:prstGeom prst="rect">
            <a:avLst/>
          </a:prstGeom>
        </p:spPr>
        <p:txBody>
          <a:bodyPr lIns="0" tIns="0" rIns="0" bIns="0" rtlCol="0" anchor="t">
            <a:spAutoFit/>
          </a:bodyPr>
          <a:lstStyle/>
          <a:p>
            <a:pPr algn="ctr">
              <a:lnSpc>
                <a:spcPts val="6683"/>
              </a:lnSpc>
            </a:pPr>
            <a:r>
              <a:rPr lang="en-US" sz="6600" spc="26" dirty="0">
                <a:solidFill>
                  <a:srgbClr val="000000"/>
                </a:solidFill>
                <a:latin typeface="Libre Franklin Black Bold"/>
              </a:rPr>
              <a:t> </a:t>
            </a:r>
            <a:r>
              <a:rPr lang="en-US" sz="5400" spc="26" dirty="0">
                <a:solidFill>
                  <a:srgbClr val="000000"/>
                </a:solidFill>
                <a:latin typeface="Libre Franklin Black Bold"/>
              </a:rPr>
              <a:t>MATERI</a:t>
            </a:r>
            <a:endParaRPr lang="en-US" sz="6600" spc="26" dirty="0">
              <a:solidFill>
                <a:srgbClr val="000000"/>
              </a:solidFill>
              <a:latin typeface="Libre Franklin Black Bold"/>
            </a:endParaRPr>
          </a:p>
        </p:txBody>
      </p:sp>
      <p:sp>
        <p:nvSpPr>
          <p:cNvPr id="9" name="Freeform 9">
            <a:hlinkClick r:id="rId12" action="ppaction://hlinksldjump">
              <a:snd r:embed="rId13" name="click.wav"/>
            </a:hlinkClick>
          </p:cNvPr>
          <p:cNvSpPr/>
          <p:nvPr/>
        </p:nvSpPr>
        <p:spPr>
          <a:xfrm>
            <a:off x="4095749" y="1962150"/>
            <a:ext cx="3894974" cy="533399"/>
          </a:xfrm>
          <a:custGeom>
            <a:avLst/>
            <a:gdLst/>
            <a:ahLst/>
            <a:cxnLst/>
            <a:rect l="l" t="t" r="r" b="b"/>
            <a:pathLst>
              <a:path w="2618016" h="475036">
                <a:moveTo>
                  <a:pt x="39721" y="0"/>
                </a:moveTo>
                <a:lnTo>
                  <a:pt x="2578295" y="0"/>
                </a:lnTo>
                <a:cubicBezTo>
                  <a:pt x="2600232" y="0"/>
                  <a:pt x="2618016" y="17784"/>
                  <a:pt x="2618016" y="39721"/>
                </a:cubicBezTo>
                <a:lnTo>
                  <a:pt x="2618016" y="435315"/>
                </a:lnTo>
                <a:cubicBezTo>
                  <a:pt x="2618016" y="445850"/>
                  <a:pt x="2613831" y="455953"/>
                  <a:pt x="2606382" y="463402"/>
                </a:cubicBezTo>
                <a:cubicBezTo>
                  <a:pt x="2598933" y="470851"/>
                  <a:pt x="2588829" y="475036"/>
                  <a:pt x="2578295" y="475036"/>
                </a:cubicBezTo>
                <a:lnTo>
                  <a:pt x="39721" y="475036"/>
                </a:lnTo>
                <a:cubicBezTo>
                  <a:pt x="29186" y="475036"/>
                  <a:pt x="19083" y="470851"/>
                  <a:pt x="11634" y="463402"/>
                </a:cubicBezTo>
                <a:cubicBezTo>
                  <a:pt x="4185" y="455953"/>
                  <a:pt x="0" y="445850"/>
                  <a:pt x="0" y="435315"/>
                </a:cubicBezTo>
                <a:lnTo>
                  <a:pt x="0" y="39721"/>
                </a:lnTo>
                <a:cubicBezTo>
                  <a:pt x="0" y="29186"/>
                  <a:pt x="4185" y="19083"/>
                  <a:pt x="11634" y="11634"/>
                </a:cubicBezTo>
                <a:cubicBezTo>
                  <a:pt x="19083" y="4185"/>
                  <a:pt x="29186" y="0"/>
                  <a:pt x="39721" y="0"/>
                </a:cubicBezTo>
                <a:close/>
              </a:path>
            </a:pathLst>
          </a:custGeom>
          <a:solidFill>
            <a:srgbClr val="C94827"/>
          </a:solidFill>
          <a:scene3d>
            <a:camera prst="orthographicFront"/>
            <a:lightRig rig="threePt" dir="t"/>
          </a:scene3d>
          <a:sp3d>
            <a:bevelT/>
          </a:sp3d>
        </p:spPr>
        <p:txBody>
          <a:bodyPr anchor="ctr"/>
          <a:lstStyle/>
          <a:p>
            <a:pPr algn="ctr"/>
            <a:r>
              <a:rPr lang="en-US" sz="1800" dirty="0" smtClean="0">
                <a:solidFill>
                  <a:schemeClr val="bg1"/>
                </a:solidFill>
                <a:latin typeface="Libre Franklin Black" charset="0"/>
                <a:cs typeface="Times New Roman" pitchFamily="18" charset="0"/>
              </a:rPr>
              <a:t>PENGERTIAN</a:t>
            </a:r>
            <a:endParaRPr lang="en-US" sz="1800" dirty="0">
              <a:solidFill>
                <a:schemeClr val="bg1"/>
              </a:solidFill>
              <a:latin typeface="Libre Franklin Black" charset="0"/>
              <a:cs typeface="Times New Roman" pitchFamily="18" charset="0"/>
            </a:endParaRPr>
          </a:p>
        </p:txBody>
      </p:sp>
      <p:sp>
        <p:nvSpPr>
          <p:cNvPr id="12" name="Freeform 12">
            <a:hlinkClick r:id="rId14" action="ppaction://hlinksldjump">
              <a:snd r:embed="rId13" name="click.wav"/>
            </a:hlinkClick>
          </p:cNvPr>
          <p:cNvSpPr/>
          <p:nvPr/>
        </p:nvSpPr>
        <p:spPr>
          <a:xfrm>
            <a:off x="4113314" y="2842802"/>
            <a:ext cx="3894975" cy="508229"/>
          </a:xfrm>
          <a:custGeom>
            <a:avLst/>
            <a:gdLst/>
            <a:ahLst/>
            <a:cxnLst/>
            <a:rect l="l" t="t" r="r" b="b"/>
            <a:pathLst>
              <a:path w="2618016" h="473280">
                <a:moveTo>
                  <a:pt x="39721" y="0"/>
                </a:moveTo>
                <a:lnTo>
                  <a:pt x="2578295" y="0"/>
                </a:lnTo>
                <a:cubicBezTo>
                  <a:pt x="2600232" y="0"/>
                  <a:pt x="2618016" y="17784"/>
                  <a:pt x="2618016" y="39721"/>
                </a:cubicBezTo>
                <a:lnTo>
                  <a:pt x="2618016" y="433559"/>
                </a:lnTo>
                <a:cubicBezTo>
                  <a:pt x="2618016" y="444094"/>
                  <a:pt x="2613831" y="454197"/>
                  <a:pt x="2606382" y="461646"/>
                </a:cubicBezTo>
                <a:cubicBezTo>
                  <a:pt x="2598933" y="469095"/>
                  <a:pt x="2588829" y="473280"/>
                  <a:pt x="2578295" y="473280"/>
                </a:cubicBezTo>
                <a:lnTo>
                  <a:pt x="39721" y="473280"/>
                </a:lnTo>
                <a:cubicBezTo>
                  <a:pt x="29186" y="473280"/>
                  <a:pt x="19083" y="469095"/>
                  <a:pt x="11634" y="461646"/>
                </a:cubicBezTo>
                <a:cubicBezTo>
                  <a:pt x="4185" y="454197"/>
                  <a:pt x="0" y="444094"/>
                  <a:pt x="0" y="433559"/>
                </a:cubicBezTo>
                <a:lnTo>
                  <a:pt x="0" y="39721"/>
                </a:lnTo>
                <a:cubicBezTo>
                  <a:pt x="0" y="29186"/>
                  <a:pt x="4185" y="19083"/>
                  <a:pt x="11634" y="11634"/>
                </a:cubicBezTo>
                <a:cubicBezTo>
                  <a:pt x="19083" y="4185"/>
                  <a:pt x="29186" y="0"/>
                  <a:pt x="39721" y="0"/>
                </a:cubicBezTo>
                <a:close/>
              </a:path>
            </a:pathLst>
          </a:custGeom>
          <a:solidFill>
            <a:srgbClr val="E8A525"/>
          </a:solidFill>
          <a:scene3d>
            <a:camera prst="orthographicFront"/>
            <a:lightRig rig="threePt" dir="t"/>
          </a:scene3d>
          <a:sp3d>
            <a:bevelT/>
          </a:sp3d>
        </p:spPr>
        <p:txBody>
          <a:bodyPr anchor="ctr"/>
          <a:lstStyle/>
          <a:p>
            <a:pPr lvl="0" algn="ctr"/>
            <a:r>
              <a:rPr lang="en-US" sz="1800" dirty="0" smtClean="0">
                <a:solidFill>
                  <a:schemeClr val="bg1"/>
                </a:solidFill>
                <a:latin typeface="Libre Franklin Black" charset="0"/>
              </a:rPr>
              <a:t>JENIS-JENIS</a:t>
            </a:r>
            <a:endParaRPr lang="en-US" sz="1800" dirty="0">
              <a:solidFill>
                <a:schemeClr val="bg1"/>
              </a:solidFill>
              <a:latin typeface="Libre Franklin Black" charset="0"/>
            </a:endParaRPr>
          </a:p>
        </p:txBody>
      </p:sp>
      <p:sp>
        <p:nvSpPr>
          <p:cNvPr id="15" name="Freeform 15">
            <a:hlinkClick r:id="rId15" action="ppaction://hlinksldjump">
              <a:snd r:embed="rId13" name="click.wav"/>
            </a:hlinkClick>
          </p:cNvPr>
          <p:cNvSpPr/>
          <p:nvPr/>
        </p:nvSpPr>
        <p:spPr>
          <a:xfrm>
            <a:off x="4113314" y="3712391"/>
            <a:ext cx="3912540" cy="545689"/>
          </a:xfrm>
          <a:custGeom>
            <a:avLst/>
            <a:gdLst/>
            <a:ahLst/>
            <a:cxnLst/>
            <a:rect l="l" t="t" r="r" b="b"/>
            <a:pathLst>
              <a:path w="2618016" h="455938">
                <a:moveTo>
                  <a:pt x="39721" y="0"/>
                </a:moveTo>
                <a:lnTo>
                  <a:pt x="2578295" y="0"/>
                </a:lnTo>
                <a:cubicBezTo>
                  <a:pt x="2600232" y="0"/>
                  <a:pt x="2618016" y="17784"/>
                  <a:pt x="2618016" y="39721"/>
                </a:cubicBezTo>
                <a:lnTo>
                  <a:pt x="2618016" y="416217"/>
                </a:lnTo>
                <a:cubicBezTo>
                  <a:pt x="2618016" y="426751"/>
                  <a:pt x="2613831" y="436854"/>
                  <a:pt x="2606382" y="444304"/>
                </a:cubicBezTo>
                <a:cubicBezTo>
                  <a:pt x="2598933" y="451753"/>
                  <a:pt x="2588829" y="455938"/>
                  <a:pt x="2578295" y="455938"/>
                </a:cubicBezTo>
                <a:lnTo>
                  <a:pt x="39721" y="455938"/>
                </a:lnTo>
                <a:cubicBezTo>
                  <a:pt x="17784" y="455938"/>
                  <a:pt x="0" y="438154"/>
                  <a:pt x="0" y="416217"/>
                </a:cubicBezTo>
                <a:lnTo>
                  <a:pt x="0" y="39721"/>
                </a:lnTo>
                <a:cubicBezTo>
                  <a:pt x="0" y="29186"/>
                  <a:pt x="4185" y="19083"/>
                  <a:pt x="11634" y="11634"/>
                </a:cubicBezTo>
                <a:cubicBezTo>
                  <a:pt x="19083" y="4185"/>
                  <a:pt x="29186" y="0"/>
                  <a:pt x="39721" y="0"/>
                </a:cubicBezTo>
                <a:close/>
              </a:path>
            </a:pathLst>
          </a:custGeom>
          <a:solidFill>
            <a:srgbClr val="F6AA88"/>
          </a:solidFill>
          <a:scene3d>
            <a:camera prst="orthographicFront"/>
            <a:lightRig rig="threePt" dir="t"/>
          </a:scene3d>
          <a:sp3d>
            <a:bevelT/>
          </a:sp3d>
        </p:spPr>
        <p:txBody>
          <a:bodyPr anchor="ctr"/>
          <a:lstStyle/>
          <a:p>
            <a:pPr algn="ctr"/>
            <a:r>
              <a:rPr lang="en-US" sz="1800" dirty="0" smtClean="0">
                <a:solidFill>
                  <a:schemeClr val="bg1"/>
                </a:solidFill>
                <a:latin typeface="Libre Franklin Black" charset="0"/>
              </a:rPr>
              <a:t>LAIN-LAIN</a:t>
            </a:r>
            <a:endParaRPr lang="en-US" sz="1800" dirty="0">
              <a:solidFill>
                <a:schemeClr val="bg1"/>
              </a:solidFill>
              <a:latin typeface="Libre Franklin Black" charset="0"/>
            </a:endParaRPr>
          </a:p>
        </p:txBody>
      </p:sp>
      <p:pic>
        <p:nvPicPr>
          <p:cNvPr id="17" name="Picture 17"/>
          <p:cNvPicPr>
            <a:picLocks noChangeAspect="1"/>
          </p:cNvPicPr>
          <p:nvPr/>
        </p:nvPicPr>
        <p:blipFill>
          <a:blip r:embed="rId16">
            <a:extLst>
              <a:ext uri="{28A0092B-C50C-407E-A947-70E740481C1C}">
                <a14:useLocalDpi xmlns:a14="http://schemas.microsoft.com/office/drawing/2010/main" val="0"/>
              </a:ext>
              <a:ext uri="{96DAC541-7B7A-43D3-8B79-37D633B846F1}">
                <asvg:svgBlip xmlns="" xmlns:asvg="http://schemas.microsoft.com/office/drawing/2016/SVG/main" r:embed="rId17"/>
              </a:ext>
            </a:extLst>
          </a:blip>
          <a:srcRect/>
          <a:stretch>
            <a:fillRect/>
          </a:stretch>
        </p:blipFill>
        <p:spPr>
          <a:xfrm>
            <a:off x="571766" y="1488715"/>
            <a:ext cx="3087745" cy="3216401"/>
          </a:xfrm>
          <a:prstGeom prst="rect">
            <a:avLst/>
          </a:prstGeom>
        </p:spPr>
      </p:pic>
      <p:pic>
        <p:nvPicPr>
          <p:cNvPr id="19" name="Picture 3">
            <a:hlinkClick r:id="rId18" action="ppaction://hlinksldjump">
              <a:snd r:embed="rId13" name="click.wav"/>
            </a:hlinkClick>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 xmlns:asvg="http://schemas.microsoft.com/office/drawing/2016/SVG/main" r:embed="rId20"/>
              </a:ext>
            </a:extLst>
          </a:blip>
          <a:srcRect/>
          <a:stretch>
            <a:fillRect/>
          </a:stretch>
        </p:blipFill>
        <p:spPr>
          <a:xfrm>
            <a:off x="302964" y="172422"/>
            <a:ext cx="843564" cy="84356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rot="-1735507">
            <a:off x="4296827" y="4334680"/>
            <a:ext cx="1846738" cy="2056085"/>
          </a:xfrm>
          <a:prstGeom prst="rect">
            <a:avLst/>
          </a:prstGeom>
        </p:spPr>
      </p:pic>
      <p:pic>
        <p:nvPicPr>
          <p:cNvPr id="3" name="Picture 3">
            <a:hlinkClick r:id="" action="ppaction://hlinkshowjump?jump=nextslide">
              <a:snd r:embed="rId6" name="click.wav"/>
            </a:hlinkClick>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a:stretch>
            <a:fillRect/>
          </a:stretch>
        </p:blipFill>
        <p:spPr>
          <a:xfrm>
            <a:off x="7967299" y="4241265"/>
            <a:ext cx="662352" cy="662352"/>
          </a:xfrm>
          <a:prstGeom prst="rect">
            <a:avLst/>
          </a:prstGeom>
        </p:spPr>
      </p:pic>
      <p:grpSp>
        <p:nvGrpSpPr>
          <p:cNvPr id="4" name="Group 4"/>
          <p:cNvGrpSpPr/>
          <p:nvPr/>
        </p:nvGrpSpPr>
        <p:grpSpPr>
          <a:xfrm>
            <a:off x="0" y="0"/>
            <a:ext cx="9144000" cy="879369"/>
            <a:chOff x="0" y="0"/>
            <a:chExt cx="4816593" cy="463207"/>
          </a:xfrm>
        </p:grpSpPr>
        <p:sp>
          <p:nvSpPr>
            <p:cNvPr id="5" name="Freeform 5"/>
            <p:cNvSpPr/>
            <p:nvPr/>
          </p:nvSpPr>
          <p:spPr>
            <a:xfrm>
              <a:off x="0" y="0"/>
              <a:ext cx="4816592" cy="463207"/>
            </a:xfrm>
            <a:custGeom>
              <a:avLst/>
              <a:gdLst/>
              <a:ahLst/>
              <a:cxnLst/>
              <a:rect l="l" t="t" r="r" b="b"/>
              <a:pathLst>
                <a:path w="4816592" h="463207">
                  <a:moveTo>
                    <a:pt x="0" y="0"/>
                  </a:moveTo>
                  <a:lnTo>
                    <a:pt x="4816592" y="0"/>
                  </a:lnTo>
                  <a:lnTo>
                    <a:pt x="4816592" y="463207"/>
                  </a:lnTo>
                  <a:lnTo>
                    <a:pt x="0" y="463207"/>
                  </a:lnTo>
                  <a:close/>
                </a:path>
              </a:pathLst>
            </a:custGeom>
            <a:solidFill>
              <a:srgbClr val="C94827"/>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1750"/>
                </a:lnSpc>
              </a:pPr>
              <a:endParaRPr/>
            </a:p>
          </p:txBody>
        </p:sp>
      </p:grpSp>
      <p:sp>
        <p:nvSpPr>
          <p:cNvPr id="7" name="TextBox 7"/>
          <p:cNvSpPr txBox="1"/>
          <p:nvPr/>
        </p:nvSpPr>
        <p:spPr>
          <a:xfrm>
            <a:off x="3040946" y="1477169"/>
            <a:ext cx="5274455" cy="3077766"/>
          </a:xfrm>
          <a:prstGeom prst="rect">
            <a:avLst/>
          </a:prstGeom>
        </p:spPr>
        <p:txBody>
          <a:bodyPr lIns="0" tIns="0" rIns="0" bIns="0" rtlCol="0" anchor="t">
            <a:spAutoFit/>
          </a:bodyPr>
          <a:lstStyle/>
          <a:p>
            <a:pPr algn="just">
              <a:lnSpc>
                <a:spcPts val="2176"/>
              </a:lnSpc>
            </a:pPr>
            <a:r>
              <a:rPr lang="en-US" sz="1600">
                <a:solidFill>
                  <a:srgbClr val="C94827"/>
                </a:solidFill>
                <a:latin typeface="Muli Regular Bold"/>
              </a:rPr>
              <a:t>Mitologi Yunani adalah sekumpulan Mitos dan Legenda yang berasal dari Yunani Kuno dan berisi kisah-kisah mengenai Dewa dan Pahlawan, sifat dunia, dan asal usul serta makna dari praktik ritual dan kultus orang Yunani Kuno. Mitologi Yunani merupakan bagian dari Agama di Yunani Kuno. Para sejarawan modern mempelajari mitologi Yunani untuk mengetahui keadaan politik, agama, dan peradaban di Yunani Kuno, serta untuk memperoleh pemahaman mengenai pembentukan mitos itu sendiri.</a:t>
            </a:r>
          </a:p>
          <a:p>
            <a:pPr>
              <a:lnSpc>
                <a:spcPts val="1970"/>
              </a:lnSpc>
            </a:pPr>
            <a:endParaRPr lang="en-US" sz="1600">
              <a:solidFill>
                <a:srgbClr val="C94827"/>
              </a:solidFill>
              <a:latin typeface="Muli Regular Bold"/>
            </a:endParaRPr>
          </a:p>
        </p:txBody>
      </p:sp>
      <p:sp>
        <p:nvSpPr>
          <p:cNvPr id="8" name="TextBox 8"/>
          <p:cNvSpPr txBox="1"/>
          <p:nvPr/>
        </p:nvSpPr>
        <p:spPr>
          <a:xfrm>
            <a:off x="3040946" y="227678"/>
            <a:ext cx="3629961" cy="487762"/>
          </a:xfrm>
          <a:prstGeom prst="rect">
            <a:avLst/>
          </a:prstGeom>
        </p:spPr>
        <p:txBody>
          <a:bodyPr lIns="0" tIns="0" rIns="0" bIns="0" rtlCol="0" anchor="t">
            <a:spAutoFit/>
          </a:bodyPr>
          <a:lstStyle/>
          <a:p>
            <a:pPr algn="ctr">
              <a:lnSpc>
                <a:spcPts val="4114"/>
              </a:lnSpc>
            </a:pPr>
            <a:r>
              <a:rPr lang="en-US" sz="3200" spc="16" dirty="0">
                <a:solidFill>
                  <a:srgbClr val="FDFAF0"/>
                </a:solidFill>
                <a:latin typeface="Libre Franklin Black Bold"/>
              </a:rPr>
              <a:t>PENGERTIAN</a:t>
            </a:r>
          </a:p>
        </p:txBody>
      </p:sp>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32783" y="1687640"/>
            <a:ext cx="2727337" cy="2598408"/>
          </a:xfrm>
          <a:prstGeom prst="rect">
            <a:avLst/>
          </a:prstGeom>
        </p:spPr>
      </p:pic>
    </p:spTree>
    <p:custDataLst>
      <p:tags r:id="rId1"/>
    </p:custDataLst>
  </p:cSld>
  <p:clrMapOvr>
    <a:masterClrMapping/>
  </p:clrMapOvr>
  <p:transition spd="slow" advClick="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878959"/>
            <a:ext cx="5311323" cy="3350693"/>
          </a:xfrm>
          <a:prstGeom prst="rect">
            <a:avLst/>
          </a:prstGeom>
        </p:spPr>
        <p:txBody>
          <a:bodyPr lIns="0" tIns="0" rIns="0" bIns="0" rtlCol="0" anchor="t">
            <a:spAutoFit/>
          </a:bodyPr>
          <a:lstStyle/>
          <a:p>
            <a:pPr algn="just">
              <a:lnSpc>
                <a:spcPts val="2441"/>
              </a:lnSpc>
            </a:pPr>
            <a:r>
              <a:rPr lang="en-US" sz="1700">
                <a:solidFill>
                  <a:srgbClr val="C94827"/>
                </a:solidFill>
                <a:latin typeface="Muli Regular Bold"/>
              </a:rPr>
              <a:t>Mitologi Yunani secara eksplisit terdapat dalam kumpulan cerita dan karya seni Yunani Kuno, seperti pada lukisan vas dan benda-benda ritual untuk dewa. Mitologi Yunani menjelaskan asal mula dunia serta menceritakan kehidupan dan petualangan berbagai dewa, dewi, pahlawan, dan makhluk-makhluk mitologi. Mitologi Yunani pada awalnya disebarkan melalui tradisi lisan. Saat ini sebagian besar informasi mengenai mitologi Yunani diperoleh dari sastra Yunani. </a:t>
            </a:r>
          </a:p>
          <a:p>
            <a:pPr>
              <a:lnSpc>
                <a:spcPts val="2210"/>
              </a:lnSpc>
            </a:pPr>
            <a:endParaRPr lang="en-US" sz="1700">
              <a:solidFill>
                <a:srgbClr val="C94827"/>
              </a:solidFill>
              <a:latin typeface="Muli Regular Bold"/>
            </a:endParaRPr>
          </a:p>
        </p:txBody>
      </p:sp>
      <p:grpSp>
        <p:nvGrpSpPr>
          <p:cNvPr id="3" name="Group 3"/>
          <p:cNvGrpSpPr/>
          <p:nvPr/>
        </p:nvGrpSpPr>
        <p:grpSpPr>
          <a:xfrm>
            <a:off x="7337090" y="4257816"/>
            <a:ext cx="1292560" cy="527080"/>
            <a:chOff x="0" y="0"/>
            <a:chExt cx="680855" cy="277639"/>
          </a:xfrm>
        </p:grpSpPr>
        <p:sp>
          <p:nvSpPr>
            <p:cNvPr id="4" name="Freeform 4">
              <a:hlinkClick r:id="rId4" action="ppaction://hlinksldjump">
                <a:snd r:embed="rId5" name="click.wav"/>
              </a:hlinkClick>
            </p:cNvPr>
            <p:cNvSpPr/>
            <p:nvPr/>
          </p:nvSpPr>
          <p:spPr>
            <a:xfrm>
              <a:off x="0" y="0"/>
              <a:ext cx="680855" cy="277639"/>
            </a:xfrm>
            <a:custGeom>
              <a:avLst/>
              <a:gdLst/>
              <a:ahLst/>
              <a:cxnLst/>
              <a:rect l="l" t="t" r="r" b="b"/>
              <a:pathLst>
                <a:path w="680855" h="277639">
                  <a:moveTo>
                    <a:pt x="138819" y="0"/>
                  </a:moveTo>
                  <a:lnTo>
                    <a:pt x="542035" y="0"/>
                  </a:lnTo>
                  <a:cubicBezTo>
                    <a:pt x="618703" y="0"/>
                    <a:pt x="680855" y="62152"/>
                    <a:pt x="680855" y="138819"/>
                  </a:cubicBezTo>
                  <a:lnTo>
                    <a:pt x="680855" y="138819"/>
                  </a:lnTo>
                  <a:cubicBezTo>
                    <a:pt x="680855" y="215487"/>
                    <a:pt x="618703" y="277639"/>
                    <a:pt x="542035" y="277639"/>
                  </a:cubicBezTo>
                  <a:lnTo>
                    <a:pt x="138819" y="277639"/>
                  </a:lnTo>
                  <a:cubicBezTo>
                    <a:pt x="62152" y="277639"/>
                    <a:pt x="0" y="215487"/>
                    <a:pt x="0" y="138819"/>
                  </a:cubicBezTo>
                  <a:lnTo>
                    <a:pt x="0" y="138819"/>
                  </a:lnTo>
                  <a:cubicBezTo>
                    <a:pt x="0" y="62152"/>
                    <a:pt x="62152" y="0"/>
                    <a:pt x="138819" y="0"/>
                  </a:cubicBezTo>
                  <a:close/>
                </a:path>
              </a:pathLst>
            </a:custGeom>
            <a:solidFill>
              <a:srgbClr val="C94827"/>
            </a:solidFill>
          </p:spPr>
          <p:txBody>
            <a:bodyPr/>
            <a:lstStyle/>
            <a:p>
              <a:pPr lvl="0" algn="ctr">
                <a:lnSpc>
                  <a:spcPts val="2870"/>
                </a:lnSpc>
              </a:pPr>
              <a:r>
                <a:rPr lang="en-US" sz="2000" dirty="0" err="1" smtClean="0">
                  <a:solidFill>
                    <a:srgbClr val="FDFAF0"/>
                  </a:solidFill>
                  <a:latin typeface="Libre Franklin Black"/>
                </a:rPr>
                <a:t>Selesai</a:t>
              </a:r>
              <a:endParaRPr lang="en-US" sz="2000" dirty="0">
                <a:solidFill>
                  <a:srgbClr val="FDFAF0"/>
                </a:solidFill>
                <a:latin typeface="Libre Franklin Black"/>
              </a:endParaRPr>
            </a:p>
            <a:p>
              <a:endParaRPr lang="en-US" dirty="0"/>
            </a:p>
          </p:txBody>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870"/>
                </a:lnSpc>
              </a:pPr>
              <a:endParaRPr lang="en-US" sz="2000" dirty="0">
                <a:solidFill>
                  <a:srgbClr val="FDFAF0"/>
                </a:solidFill>
                <a:latin typeface="Libre Franklin Black"/>
              </a:endParaRPr>
            </a:p>
          </p:txBody>
        </p:sp>
      </p:gr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504775">
            <a:off x="6129194" y="1239800"/>
            <a:ext cx="2855465" cy="2388207"/>
          </a:xfrm>
          <a:prstGeom prst="rect">
            <a:avLst/>
          </a:prstGeom>
        </p:spPr>
      </p:pic>
      <p:pic>
        <p:nvPicPr>
          <p:cNvPr id="7" name="Picture 5">
            <a:hlinkClick r:id="" action="ppaction://hlinkshowjump?jump=previousslide">
              <a:snd r:embed="rId5" name="click.wav"/>
            </a:hlinkClick>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 xmlns:asvg="http://schemas.microsoft.com/office/drawing/2016/SVG/main" r:embed="rId11"/>
              </a:ext>
            </a:extLst>
          </a:blip>
          <a:srcRect/>
          <a:stretch>
            <a:fillRect/>
          </a:stretch>
        </p:blipFill>
        <p:spPr>
          <a:xfrm rot="10800000">
            <a:off x="6400800" y="4312319"/>
            <a:ext cx="418074" cy="418074"/>
          </a:xfrm>
          <a:prstGeom prst="rect">
            <a:avLst/>
          </a:prstGeom>
        </p:spPr>
      </p:pic>
    </p:spTree>
    <p:custDataLst>
      <p:tags r:id="rId1"/>
    </p:custDataLst>
  </p:cSld>
  <p:clrMapOvr>
    <a:masterClrMapping/>
  </p:clrMapOvr>
  <p:transition spd="slow" advClick="0">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8265013" y="-115129"/>
            <a:ext cx="1057525" cy="125895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413" y="4034780"/>
            <a:ext cx="1057525" cy="125895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2922840">
            <a:off x="-290180" y="37930"/>
            <a:ext cx="1331792" cy="1167134"/>
          </a:xfrm>
          <a:prstGeom prst="rect">
            <a:avLst/>
          </a:prstGeom>
        </p:spPr>
      </p:pic>
      <p:pic>
        <p:nvPicPr>
          <p:cNvPr id="5" name="Picture 5">
            <a:hlinkClick r:id="" action="ppaction://hlinkshowjump?jump=nextslide">
              <a:snd r:embed="rId8" name="click.wav"/>
            </a:hlinkClick>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 xmlns:asvg="http://schemas.microsoft.com/office/drawing/2016/SVG/main" r:embed="rId10"/>
              </a:ext>
            </a:extLst>
          </a:blip>
          <a:srcRect/>
          <a:stretch>
            <a:fillRect/>
          </a:stretch>
        </p:blipFill>
        <p:spPr>
          <a:xfrm>
            <a:off x="8374775" y="4494582"/>
            <a:ext cx="418074" cy="418074"/>
          </a:xfrm>
          <a:prstGeom prst="rect">
            <a:avLst/>
          </a:prstGeom>
        </p:spPr>
      </p:pic>
      <p:grpSp>
        <p:nvGrpSpPr>
          <p:cNvPr id="6" name="Group 6"/>
          <p:cNvGrpSpPr>
            <a:grpSpLocks noChangeAspect="1"/>
          </p:cNvGrpSpPr>
          <p:nvPr/>
        </p:nvGrpSpPr>
        <p:grpSpPr>
          <a:xfrm>
            <a:off x="290964" y="1174861"/>
            <a:ext cx="1668607" cy="1668600"/>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15650" r="-15650"/>
              </a:stretch>
            </a:blipFill>
          </p:spPr>
        </p:sp>
      </p:grpSp>
      <p:grpSp>
        <p:nvGrpSpPr>
          <p:cNvPr id="8" name="Group 8"/>
          <p:cNvGrpSpPr>
            <a:grpSpLocks noChangeAspect="1"/>
          </p:cNvGrpSpPr>
          <p:nvPr/>
        </p:nvGrpSpPr>
        <p:grpSpPr>
          <a:xfrm>
            <a:off x="283169" y="2987864"/>
            <a:ext cx="1676402" cy="1676395"/>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l="-21600" r="-21600"/>
              </a:stretch>
            </a:blipFill>
          </p:spPr>
        </p:sp>
      </p:grpSp>
      <p:grpSp>
        <p:nvGrpSpPr>
          <p:cNvPr id="10" name="Group 10"/>
          <p:cNvGrpSpPr/>
          <p:nvPr/>
        </p:nvGrpSpPr>
        <p:grpSpPr>
          <a:xfrm>
            <a:off x="0" y="0"/>
            <a:ext cx="9144000" cy="879369"/>
            <a:chOff x="0" y="0"/>
            <a:chExt cx="4816593" cy="463207"/>
          </a:xfrm>
        </p:grpSpPr>
        <p:sp>
          <p:nvSpPr>
            <p:cNvPr id="11" name="Freeform 11"/>
            <p:cNvSpPr/>
            <p:nvPr/>
          </p:nvSpPr>
          <p:spPr>
            <a:xfrm>
              <a:off x="0" y="0"/>
              <a:ext cx="4816592" cy="463207"/>
            </a:xfrm>
            <a:custGeom>
              <a:avLst/>
              <a:gdLst/>
              <a:ahLst/>
              <a:cxnLst/>
              <a:rect l="l" t="t" r="r" b="b"/>
              <a:pathLst>
                <a:path w="4816592" h="463207">
                  <a:moveTo>
                    <a:pt x="0" y="0"/>
                  </a:moveTo>
                  <a:lnTo>
                    <a:pt x="4816592" y="0"/>
                  </a:lnTo>
                  <a:lnTo>
                    <a:pt x="4816592" y="463207"/>
                  </a:lnTo>
                  <a:lnTo>
                    <a:pt x="0" y="463207"/>
                  </a:lnTo>
                  <a:close/>
                </a:path>
              </a:pathLst>
            </a:custGeom>
            <a:solidFill>
              <a:srgbClr val="E8A525"/>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1750"/>
                </a:lnSpc>
              </a:pPr>
              <a:endParaRPr/>
            </a:p>
          </p:txBody>
        </p:sp>
      </p:grpSp>
      <p:sp>
        <p:nvSpPr>
          <p:cNvPr id="13" name="TextBox 13"/>
          <p:cNvSpPr txBox="1"/>
          <p:nvPr/>
        </p:nvSpPr>
        <p:spPr>
          <a:xfrm>
            <a:off x="1446839" y="227678"/>
            <a:ext cx="6818174" cy="494302"/>
          </a:xfrm>
          <a:prstGeom prst="rect">
            <a:avLst/>
          </a:prstGeom>
        </p:spPr>
        <p:txBody>
          <a:bodyPr lIns="0" tIns="0" rIns="0" bIns="0" rtlCol="0" anchor="t">
            <a:spAutoFit/>
          </a:bodyPr>
          <a:lstStyle/>
          <a:p>
            <a:pPr algn="ctr">
              <a:lnSpc>
                <a:spcPts val="4114"/>
              </a:lnSpc>
            </a:pPr>
            <a:r>
              <a:rPr lang="en-US" sz="3200" spc="16" dirty="0">
                <a:solidFill>
                  <a:srgbClr val="FDFAF0"/>
                </a:solidFill>
                <a:latin typeface="Libre Franklin Black"/>
              </a:rPr>
              <a:t>25 MAKHLUK MITOLOGY</a:t>
            </a:r>
          </a:p>
        </p:txBody>
      </p:sp>
      <p:sp>
        <p:nvSpPr>
          <p:cNvPr id="14" name="TextBox 14"/>
          <p:cNvSpPr txBox="1"/>
          <p:nvPr/>
        </p:nvSpPr>
        <p:spPr>
          <a:xfrm>
            <a:off x="2322420" y="1506917"/>
            <a:ext cx="6307230" cy="923330"/>
          </a:xfrm>
          <a:prstGeom prst="rect">
            <a:avLst/>
          </a:prstGeom>
        </p:spPr>
        <p:txBody>
          <a:bodyPr lIns="0" tIns="0" rIns="0" bIns="0" rtlCol="0" anchor="t">
            <a:spAutoFit/>
          </a:bodyPr>
          <a:lstStyle/>
          <a:p>
            <a:pPr algn="just">
              <a:lnSpc>
                <a:spcPts val="2380"/>
              </a:lnSpc>
            </a:pPr>
            <a:r>
              <a:rPr lang="en-US" sz="1700" b="1" dirty="0" err="1">
                <a:solidFill>
                  <a:srgbClr val="000000"/>
                </a:solidFill>
                <a:latin typeface="Times New Roman" pitchFamily="18" charset="0"/>
                <a:cs typeface="Times New Roman" pitchFamily="18" charset="0"/>
              </a:rPr>
              <a:t>Alkonost</a:t>
            </a:r>
            <a:endParaRPr lang="en-US" sz="1700" b="1" dirty="0">
              <a:solidFill>
                <a:srgbClr val="000000"/>
              </a:solidFill>
              <a:latin typeface="Times New Roman" pitchFamily="18" charset="0"/>
              <a:cs typeface="Times New Roman" pitchFamily="18" charset="0"/>
            </a:endParaRPr>
          </a:p>
          <a:p>
            <a:pPr algn="just">
              <a:lnSpc>
                <a:spcPts val="2380"/>
              </a:lnSpc>
            </a:pP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berbentuk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burung</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ketika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bernyanyi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dapat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membuat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siapapun</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mendengar</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dapat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lupa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segalanya</a:t>
            </a:r>
            <a:r>
              <a:rPr lang="en-US" sz="1700" dirty="0">
                <a:solidFill>
                  <a:srgbClr val="000000"/>
                </a:solidFill>
                <a:latin typeface="Times New Roman" pitchFamily="18" charset="0"/>
                <a:cs typeface="Times New Roman" pitchFamily="18" charset="0"/>
              </a:rPr>
              <a:t>.</a:t>
            </a:r>
          </a:p>
        </p:txBody>
      </p:sp>
      <p:sp>
        <p:nvSpPr>
          <p:cNvPr id="15" name="TextBox 15"/>
          <p:cNvSpPr txBox="1"/>
          <p:nvPr/>
        </p:nvSpPr>
        <p:spPr>
          <a:xfrm>
            <a:off x="2322420" y="3257550"/>
            <a:ext cx="6307230" cy="923330"/>
          </a:xfrm>
          <a:prstGeom prst="rect">
            <a:avLst/>
          </a:prstGeom>
        </p:spPr>
        <p:txBody>
          <a:bodyPr lIns="0" tIns="0" rIns="0" bIns="0" rtlCol="0" anchor="t">
            <a:spAutoFit/>
          </a:bodyPr>
          <a:lstStyle/>
          <a:p>
            <a:pPr algn="just">
              <a:lnSpc>
                <a:spcPts val="2380"/>
              </a:lnSpc>
            </a:pPr>
            <a:r>
              <a:rPr lang="en-US" sz="1700" b="1" dirty="0">
                <a:solidFill>
                  <a:srgbClr val="000000"/>
                </a:solidFill>
                <a:latin typeface="Times New Roman" pitchFamily="18" charset="0"/>
                <a:cs typeface="Times New Roman" pitchFamily="18" charset="0"/>
              </a:rPr>
              <a:t>Dryad</a:t>
            </a:r>
          </a:p>
          <a:p>
            <a:pPr algn="just">
              <a:lnSpc>
                <a:spcPts val="2380"/>
              </a:lnSpc>
            </a:pPr>
            <a:r>
              <a:rPr lang="en-US" sz="1700" dirty="0" err="1">
                <a:solidFill>
                  <a:srgbClr val="000000"/>
                </a:solidFill>
                <a:latin typeface="Times New Roman" pitchFamily="18" charset="0"/>
                <a:cs typeface="Times New Roman" pitchFamily="18" charset="0"/>
              </a:rPr>
              <a:t>Merupakan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atau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semacam</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peri</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menghuni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tumbuh-tumbuhan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berwujud</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wanita</a:t>
            </a:r>
            <a:r>
              <a:rPr lang="en-US" sz="1700" dirty="0">
                <a:solidFill>
                  <a:srgbClr val="000000"/>
                </a:solidFill>
                <a:latin typeface="Times New Roman" pitchFamily="18" charset="0"/>
                <a:cs typeface="Times New Roman" pitchFamily="18" charset="0"/>
              </a:rPr>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8265013" y="-115129"/>
            <a:ext cx="1057525" cy="125895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413" y="4034780"/>
            <a:ext cx="1057525" cy="125895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2922840">
            <a:off x="-290180" y="37930"/>
            <a:ext cx="1331792" cy="1167134"/>
          </a:xfrm>
          <a:prstGeom prst="rect">
            <a:avLst/>
          </a:prstGeom>
        </p:spPr>
      </p:pic>
      <p:grpSp>
        <p:nvGrpSpPr>
          <p:cNvPr id="6" name="Group 6"/>
          <p:cNvGrpSpPr>
            <a:grpSpLocks noChangeAspect="1"/>
          </p:cNvGrpSpPr>
          <p:nvPr/>
        </p:nvGrpSpPr>
        <p:grpSpPr>
          <a:xfrm>
            <a:off x="514350" y="200621"/>
            <a:ext cx="1457798" cy="145779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12974" b="-12974"/>
              </a:stretch>
            </a:blipFill>
          </p:spPr>
        </p:sp>
      </p:grpSp>
      <p:grpSp>
        <p:nvGrpSpPr>
          <p:cNvPr id="8" name="Group 8"/>
          <p:cNvGrpSpPr>
            <a:grpSpLocks noChangeAspect="1"/>
          </p:cNvGrpSpPr>
          <p:nvPr/>
        </p:nvGrpSpPr>
        <p:grpSpPr>
          <a:xfrm>
            <a:off x="524695" y="3543199"/>
            <a:ext cx="1457798" cy="145779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a:stretch>
            </a:blipFill>
          </p:spPr>
        </p:sp>
      </p:grpSp>
      <p:grpSp>
        <p:nvGrpSpPr>
          <p:cNvPr id="10" name="Group 10"/>
          <p:cNvGrpSpPr>
            <a:grpSpLocks noChangeAspect="1"/>
          </p:cNvGrpSpPr>
          <p:nvPr/>
        </p:nvGrpSpPr>
        <p:grpSpPr>
          <a:xfrm>
            <a:off x="524695" y="1871910"/>
            <a:ext cx="1457798" cy="145779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t="-527" b="-527"/>
              </a:stretch>
            </a:blipFill>
          </p:spPr>
        </p:sp>
      </p:grpSp>
      <p:sp>
        <p:nvSpPr>
          <p:cNvPr id="12" name="TextBox 12"/>
          <p:cNvSpPr txBox="1"/>
          <p:nvPr/>
        </p:nvSpPr>
        <p:spPr>
          <a:xfrm>
            <a:off x="2275477" y="480804"/>
            <a:ext cx="6307230" cy="897425"/>
          </a:xfrm>
          <a:prstGeom prst="rect">
            <a:avLst/>
          </a:prstGeom>
        </p:spPr>
        <p:txBody>
          <a:bodyPr lIns="0" tIns="0" rIns="0" bIns="0" rtlCol="0" anchor="t">
            <a:spAutoFit/>
          </a:bodyPr>
          <a:lstStyle/>
          <a:p>
            <a:pPr algn="just">
              <a:lnSpc>
                <a:spcPts val="2380"/>
              </a:lnSpc>
            </a:pPr>
            <a:r>
              <a:rPr lang="en-US" sz="1700" b="1" dirty="0">
                <a:solidFill>
                  <a:srgbClr val="000000"/>
                </a:solidFill>
                <a:latin typeface="Times New Roman" pitchFamily="18" charset="0"/>
                <a:cs typeface="Times New Roman" pitchFamily="18" charset="0"/>
              </a:rPr>
              <a:t>Echidna</a:t>
            </a:r>
          </a:p>
          <a:p>
            <a:pPr algn="just">
              <a:lnSpc>
                <a:spcPts val="2380"/>
              </a:lnSpc>
            </a:pP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setengah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wanita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setengah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ular</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merupakan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istri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Tifon</a:t>
            </a:r>
            <a:r>
              <a:rPr lang="en-US" sz="1700" dirty="0">
                <a:solidFill>
                  <a:srgbClr val="000000"/>
                </a:solidFill>
                <a:latin typeface="Times New Roman" pitchFamily="18" charset="0"/>
                <a:cs typeface="Times New Roman" pitchFamily="18" charset="0"/>
              </a:rPr>
              <a:t>. Echidna </a:t>
            </a:r>
            <a:r>
              <a:rPr lang="en-US" sz="1700" dirty="0" err="1">
                <a:solidFill>
                  <a:srgbClr val="000000"/>
                </a:solidFill>
                <a:latin typeface="Times New Roman" pitchFamily="18" charset="0"/>
                <a:cs typeface="Times New Roman" pitchFamily="18" charset="0"/>
              </a:rPr>
              <a:t>merupakan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ibu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dari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berbagai</a:t>
            </a:r>
            <a:r>
              <a:rPr lang="en-US" sz="1700" dirty="0">
                <a:solidFill>
                  <a:srgbClr val="000000"/>
                </a:solidFill>
                <a:latin typeface="Times New Roman" pitchFamily="18" charset="0"/>
                <a:cs typeface="Times New Roman" pitchFamily="18" charset="0"/>
              </a:rPr>
              <a:t> monster </a:t>
            </a:r>
            <a:r>
              <a:rPr lang="en-US" sz="1700" dirty="0" err="1">
                <a:solidFill>
                  <a:srgbClr val="000000"/>
                </a:solidFill>
                <a:latin typeface="Times New Roman" pitchFamily="18" charset="0"/>
                <a:cs typeface="Times New Roman" pitchFamily="18" charset="0"/>
              </a:rPr>
              <a:t>mengerikan</a:t>
            </a:r>
            <a:r>
              <a:rPr lang="en-US" sz="1700" dirty="0">
                <a:solidFill>
                  <a:srgbClr val="000000"/>
                </a:solidFill>
                <a:latin typeface="Times New Roman" pitchFamily="18" charset="0"/>
                <a:cs typeface="Times New Roman" pitchFamily="18" charset="0"/>
              </a:rPr>
              <a:t>.</a:t>
            </a:r>
          </a:p>
        </p:txBody>
      </p:sp>
      <p:sp>
        <p:nvSpPr>
          <p:cNvPr id="13" name="TextBox 13"/>
          <p:cNvSpPr txBox="1"/>
          <p:nvPr/>
        </p:nvSpPr>
        <p:spPr>
          <a:xfrm>
            <a:off x="2301391" y="1790818"/>
            <a:ext cx="6307230" cy="1538883"/>
          </a:xfrm>
          <a:prstGeom prst="rect">
            <a:avLst/>
          </a:prstGeom>
        </p:spPr>
        <p:txBody>
          <a:bodyPr lIns="0" tIns="0" rIns="0" bIns="0" rtlCol="0" anchor="t">
            <a:spAutoFit/>
          </a:bodyPr>
          <a:lstStyle/>
          <a:p>
            <a:pPr algn="just">
              <a:lnSpc>
                <a:spcPts val="2380"/>
              </a:lnSpc>
            </a:pPr>
            <a:r>
              <a:rPr lang="en-US" sz="1700" b="1" dirty="0" err="1">
                <a:solidFill>
                  <a:srgbClr val="000000"/>
                </a:solidFill>
                <a:latin typeface="Times New Roman" pitchFamily="18" charset="0"/>
                <a:cs typeface="Times New Roman" pitchFamily="18" charset="0"/>
              </a:rPr>
              <a:t>Empusa</a:t>
            </a:r>
            <a:endParaRPr lang="en-US" sz="1700" b="1" dirty="0">
              <a:solidFill>
                <a:srgbClr val="000000"/>
              </a:solidFill>
              <a:latin typeface="Times New Roman" pitchFamily="18" charset="0"/>
              <a:cs typeface="Times New Roman" pitchFamily="18" charset="0"/>
            </a:endParaRPr>
          </a:p>
          <a:p>
            <a:pPr algn="just">
              <a:lnSpc>
                <a:spcPts val="2380"/>
              </a:lnSpc>
            </a:pPr>
            <a:r>
              <a:rPr lang="en-US" sz="1700" dirty="0" err="1">
                <a:solidFill>
                  <a:srgbClr val="000000"/>
                </a:solidFill>
                <a:latin typeface="Times New Roman" pitchFamily="18" charset="0"/>
                <a:cs typeface="Times New Roman" pitchFamily="18" charset="0"/>
              </a:rPr>
              <a:t>Setan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wanita</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menghisap</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darah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pria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ketika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para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pria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sedang</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tertidur</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Dalam</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perkembangan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selanjutnya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Empousa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dikenal</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sebagai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dikirm</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oleh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Hekate</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untuk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berjaga</a:t>
            </a:r>
            <a:r>
              <a:rPr lang="en-US" sz="1700" dirty="0">
                <a:solidFill>
                  <a:srgbClr val="000000"/>
                </a:solidFill>
                <a:latin typeface="Times New Roman" pitchFamily="18" charset="0"/>
                <a:cs typeface="Times New Roman" pitchFamily="18" charset="0"/>
              </a:rPr>
              <a:t> di </a:t>
            </a:r>
            <a:r>
              <a:rPr lang="en-US" sz="1700" dirty="0" err="1">
                <a:solidFill>
                  <a:srgbClr val="000000"/>
                </a:solidFill>
                <a:latin typeface="Times New Roman" pitchFamily="18" charset="0"/>
                <a:cs typeface="Times New Roman" pitchFamily="18" charset="0"/>
              </a:rPr>
              <a:t>tepi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jalan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menelan</a:t>
            </a:r>
            <a:r>
              <a:rPr lang="en-US" sz="1700" dirty="0">
                <a:solidFill>
                  <a:srgbClr val="000000"/>
                </a:solidFill>
                <a:latin typeface="Times New Roman" pitchFamily="18" charset="0"/>
                <a:cs typeface="Times New Roman" pitchFamily="18" charset="0"/>
              </a:rPr>
              <a:t> orang yang </a:t>
            </a:r>
            <a:r>
              <a:rPr lang="en-US" sz="1700" dirty="0" err="1">
                <a:solidFill>
                  <a:srgbClr val="000000"/>
                </a:solidFill>
                <a:latin typeface="Times New Roman" pitchFamily="18" charset="0"/>
                <a:cs typeface="Times New Roman" pitchFamily="18" charset="0"/>
              </a:rPr>
              <a:t>lewat</a:t>
            </a:r>
            <a:endParaRPr lang="en-US" sz="1700" dirty="0">
              <a:solidFill>
                <a:srgbClr val="000000"/>
              </a:solidFill>
              <a:latin typeface="Times New Roman" pitchFamily="18" charset="0"/>
              <a:cs typeface="Times New Roman" pitchFamily="18" charset="0"/>
            </a:endParaRPr>
          </a:p>
        </p:txBody>
      </p:sp>
      <p:sp>
        <p:nvSpPr>
          <p:cNvPr id="14" name="TextBox 14"/>
          <p:cNvSpPr txBox="1"/>
          <p:nvPr/>
        </p:nvSpPr>
        <p:spPr>
          <a:xfrm>
            <a:off x="2275477" y="3656542"/>
            <a:ext cx="5115923" cy="1231106"/>
          </a:xfrm>
          <a:prstGeom prst="rect">
            <a:avLst/>
          </a:prstGeom>
        </p:spPr>
        <p:txBody>
          <a:bodyPr wrap="square" lIns="0" tIns="0" rIns="0" bIns="0" rtlCol="0" anchor="t">
            <a:spAutoFit/>
          </a:bodyPr>
          <a:lstStyle/>
          <a:p>
            <a:pPr algn="just">
              <a:lnSpc>
                <a:spcPts val="2380"/>
              </a:lnSpc>
            </a:pPr>
            <a:r>
              <a:rPr lang="en-US" sz="1700" b="1" dirty="0" err="1">
                <a:solidFill>
                  <a:srgbClr val="000000"/>
                </a:solidFill>
                <a:latin typeface="Times New Roman" pitchFamily="18" charset="0"/>
                <a:cs typeface="Times New Roman" pitchFamily="18" charset="0"/>
              </a:rPr>
              <a:t>Euriale</a:t>
            </a:r>
            <a:r>
              <a:rPr lang="en-US" sz="1700" b="1" dirty="0">
                <a:solidFill>
                  <a:srgbClr val="000000"/>
                </a:solidFill>
                <a:latin typeface="Times New Roman" pitchFamily="18" charset="0"/>
                <a:cs typeface="Times New Roman" pitchFamily="18" charset="0"/>
              </a:rPr>
              <a:t> </a:t>
            </a:r>
          </a:p>
          <a:p>
            <a:pPr algn="just">
              <a:lnSpc>
                <a:spcPts val="2380"/>
              </a:lnSpc>
            </a:pPr>
            <a:r>
              <a:rPr lang="en-US" sz="1700" dirty="0">
                <a:solidFill>
                  <a:srgbClr val="000000"/>
                </a:solidFill>
                <a:latin typeface="Times New Roman" pitchFamily="18" charset="0"/>
                <a:cs typeface="Times New Roman" pitchFamily="18" charset="0"/>
              </a:rPr>
              <a:t>Gorgon yang </a:t>
            </a:r>
            <a:r>
              <a:rPr lang="en-US" sz="1700" dirty="0" err="1">
                <a:solidFill>
                  <a:srgbClr val="000000"/>
                </a:solidFill>
                <a:latin typeface="Times New Roman" pitchFamily="18" charset="0"/>
                <a:cs typeface="Times New Roman" pitchFamily="18" charset="0"/>
              </a:rPr>
              <a:t>memiliki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tangisan</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menakutkan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Dia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mampu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membuat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apapun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menjadi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batu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dengan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pandangan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matanya</a:t>
            </a:r>
            <a:r>
              <a:rPr lang="en-US" sz="1700" dirty="0">
                <a:solidFill>
                  <a:srgbClr val="000000"/>
                </a:solidFill>
                <a:latin typeface="Times New Roman" pitchFamily="18" charset="0"/>
                <a:cs typeface="Times New Roman" pitchFamily="18" charset="0"/>
              </a:rPr>
              <a:t>.</a:t>
            </a:r>
          </a:p>
        </p:txBody>
      </p:sp>
      <p:pic>
        <p:nvPicPr>
          <p:cNvPr id="15" name="Picture 5">
            <a:hlinkClick r:id="" action="ppaction://hlinkshowjump?jump=next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8374775" y="4494582"/>
            <a:ext cx="418074" cy="418074"/>
          </a:xfrm>
          <a:prstGeom prst="rect">
            <a:avLst/>
          </a:prstGeom>
        </p:spPr>
      </p:pic>
      <p:pic>
        <p:nvPicPr>
          <p:cNvPr id="16" name="Picture 5">
            <a:hlinkClick r:id="" action="ppaction://hlinkshowjump?jump=previous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rot="10800000">
            <a:off x="7650170" y="4494581"/>
            <a:ext cx="418074" cy="418074"/>
          </a:xfrm>
          <a:prstGeom prst="rect">
            <a:avLst/>
          </a:prstGeom>
        </p:spPr>
      </p:pic>
    </p:spTree>
    <p:custDataLst>
      <p:tags r:id="rId1"/>
    </p:custDataLst>
  </p:cSld>
  <p:clrMapOvr>
    <a:masterClrMapping/>
  </p:clrMapOvr>
  <p:transition spd="slow" advClick="0">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8265013" y="-115129"/>
            <a:ext cx="1057525" cy="125895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14413" y="4034780"/>
            <a:ext cx="1057525" cy="125895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rot="-2922840">
            <a:off x="-290180" y="37930"/>
            <a:ext cx="1331792" cy="1167134"/>
          </a:xfrm>
          <a:prstGeom prst="rect">
            <a:avLst/>
          </a:prstGeom>
        </p:spPr>
      </p:pic>
      <p:grpSp>
        <p:nvGrpSpPr>
          <p:cNvPr id="6" name="Group 6"/>
          <p:cNvGrpSpPr>
            <a:grpSpLocks noChangeAspect="1"/>
          </p:cNvGrpSpPr>
          <p:nvPr/>
        </p:nvGrpSpPr>
        <p:grpSpPr>
          <a:xfrm>
            <a:off x="514350" y="200621"/>
            <a:ext cx="1457798" cy="145779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12340" b="-12340"/>
              </a:stretch>
            </a:blipFill>
          </p:spPr>
        </p:sp>
      </p:grpSp>
      <p:grpSp>
        <p:nvGrpSpPr>
          <p:cNvPr id="8" name="Group 8"/>
          <p:cNvGrpSpPr>
            <a:grpSpLocks noChangeAspect="1"/>
          </p:cNvGrpSpPr>
          <p:nvPr/>
        </p:nvGrpSpPr>
        <p:grpSpPr>
          <a:xfrm>
            <a:off x="524695" y="3543199"/>
            <a:ext cx="1457798" cy="145779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47530" r="-47530"/>
              </a:stretch>
            </a:blipFill>
          </p:spPr>
        </p:sp>
      </p:grpSp>
      <p:grpSp>
        <p:nvGrpSpPr>
          <p:cNvPr id="10" name="Group 10"/>
          <p:cNvGrpSpPr>
            <a:grpSpLocks noChangeAspect="1"/>
          </p:cNvGrpSpPr>
          <p:nvPr/>
        </p:nvGrpSpPr>
        <p:grpSpPr>
          <a:xfrm>
            <a:off x="524695" y="1871910"/>
            <a:ext cx="1457798" cy="145779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t="-6010" r="-43615" b="-6010"/>
              </a:stretch>
            </a:blipFill>
          </p:spPr>
        </p:sp>
      </p:grpSp>
      <p:sp>
        <p:nvSpPr>
          <p:cNvPr id="12" name="TextBox 12"/>
          <p:cNvSpPr txBox="1"/>
          <p:nvPr/>
        </p:nvSpPr>
        <p:spPr>
          <a:xfrm>
            <a:off x="2322420" y="316608"/>
            <a:ext cx="6307230" cy="1205202"/>
          </a:xfrm>
          <a:prstGeom prst="rect">
            <a:avLst/>
          </a:prstGeom>
        </p:spPr>
        <p:txBody>
          <a:bodyPr lIns="0" tIns="0" rIns="0" bIns="0" rtlCol="0" anchor="t">
            <a:spAutoFit/>
          </a:bodyPr>
          <a:lstStyle/>
          <a:p>
            <a:pPr algn="just">
              <a:lnSpc>
                <a:spcPts val="2380"/>
              </a:lnSpc>
            </a:pPr>
            <a:r>
              <a:rPr lang="en-US" sz="1700" b="1" dirty="0">
                <a:solidFill>
                  <a:srgbClr val="000000"/>
                </a:solidFill>
                <a:latin typeface="Times New Roman" pitchFamily="18" charset="0"/>
                <a:cs typeface="Times New Roman" pitchFamily="18" charset="0"/>
              </a:rPr>
              <a:t>Gorgon</a:t>
            </a:r>
          </a:p>
          <a:p>
            <a:pPr algn="just">
              <a:lnSpc>
                <a:spcPts val="2380"/>
              </a:lnSpc>
            </a:pPr>
            <a:r>
              <a:rPr lang="en-US" sz="1700" dirty="0" err="1">
                <a:solidFill>
                  <a:srgbClr val="000000"/>
                </a:solidFill>
                <a:latin typeface="Times New Roman" pitchFamily="18" charset="0"/>
                <a:cs typeface="Times New Roman" pitchFamily="18" charset="0"/>
              </a:rPr>
              <a:t>tiga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saudari</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memiliki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rambut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ular</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berbisa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pandangan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mata</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mampu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membuat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apapun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menjadi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batu</a:t>
            </a:r>
            <a:r>
              <a:rPr lang="en-US" sz="1700" dirty="0">
                <a:solidFill>
                  <a:srgbClr val="000000"/>
                </a:solidFill>
                <a:latin typeface="Times New Roman" pitchFamily="18" charset="0"/>
                <a:cs typeface="Times New Roman" pitchFamily="18" charset="0"/>
              </a:rPr>
              <a:t>.</a:t>
            </a:r>
          </a:p>
          <a:p>
            <a:pPr algn="just">
              <a:lnSpc>
                <a:spcPts val="2380"/>
              </a:lnSpc>
            </a:pPr>
            <a:endParaRPr lang="en-US" sz="1700" dirty="0">
              <a:solidFill>
                <a:srgbClr val="000000"/>
              </a:solidFill>
              <a:latin typeface="Times New Roman" pitchFamily="18" charset="0"/>
              <a:cs typeface="Times New Roman" pitchFamily="18" charset="0"/>
            </a:endParaRPr>
          </a:p>
        </p:txBody>
      </p:sp>
      <p:sp>
        <p:nvSpPr>
          <p:cNvPr id="13" name="TextBox 13"/>
          <p:cNvSpPr txBox="1"/>
          <p:nvPr/>
        </p:nvSpPr>
        <p:spPr>
          <a:xfrm>
            <a:off x="2322420" y="3656542"/>
            <a:ext cx="6307230" cy="1231106"/>
          </a:xfrm>
          <a:prstGeom prst="rect">
            <a:avLst/>
          </a:prstGeom>
        </p:spPr>
        <p:txBody>
          <a:bodyPr lIns="0" tIns="0" rIns="0" bIns="0" rtlCol="0" anchor="t">
            <a:spAutoFit/>
          </a:bodyPr>
          <a:lstStyle/>
          <a:p>
            <a:pPr algn="just">
              <a:lnSpc>
                <a:spcPts val="2380"/>
              </a:lnSpc>
            </a:pPr>
            <a:r>
              <a:rPr lang="en-US" sz="1700" b="1" dirty="0">
                <a:solidFill>
                  <a:srgbClr val="000000"/>
                </a:solidFill>
                <a:latin typeface="Times New Roman" pitchFamily="18" charset="0"/>
                <a:cs typeface="Times New Roman" pitchFamily="18" charset="0"/>
              </a:rPr>
              <a:t>Hydra</a:t>
            </a:r>
          </a:p>
          <a:p>
            <a:pPr algn="just">
              <a:lnSpc>
                <a:spcPts val="2380"/>
              </a:lnSpc>
            </a:pP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berbentuk</a:t>
            </a:r>
            <a:r>
              <a:rPr lang="en-US" sz="1700" dirty="0">
                <a:solidFill>
                  <a:srgbClr val="000000"/>
                </a:solidFill>
                <a:latin typeface="Times New Roman" pitchFamily="18" charset="0"/>
                <a:cs typeface="Times New Roman" pitchFamily="18" charset="0"/>
              </a:rPr>
              <a:t> Naga </a:t>
            </a:r>
            <a:r>
              <a:rPr lang="en-US" sz="1700" dirty="0" err="1">
                <a:solidFill>
                  <a:srgbClr val="000000"/>
                </a:solidFill>
                <a:latin typeface="Times New Roman" pitchFamily="18" charset="0"/>
                <a:cs typeface="Times New Roman" pitchFamily="18" charset="0"/>
              </a:rPr>
              <a:t>berkepala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sembilan</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bisa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menumbuhkan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lagi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kepalanya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jika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terpotong</a:t>
            </a:r>
            <a:r>
              <a:rPr lang="en-US" sz="1700" dirty="0">
                <a:solidFill>
                  <a:srgbClr val="000000"/>
                </a:solidFill>
                <a:latin typeface="Times New Roman" pitchFamily="18" charset="0"/>
                <a:cs typeface="Times New Roman" pitchFamily="18" charset="0"/>
              </a:rPr>
              <a:t>.</a:t>
            </a:r>
          </a:p>
          <a:p>
            <a:pPr algn="just">
              <a:lnSpc>
                <a:spcPts val="2380"/>
              </a:lnSpc>
            </a:pPr>
            <a:endParaRPr lang="en-US" sz="1700" dirty="0">
              <a:solidFill>
                <a:srgbClr val="000000"/>
              </a:solidFill>
              <a:latin typeface="Times New Roman" pitchFamily="18" charset="0"/>
              <a:cs typeface="Times New Roman" pitchFamily="18" charset="0"/>
            </a:endParaRPr>
          </a:p>
        </p:txBody>
      </p:sp>
      <p:sp>
        <p:nvSpPr>
          <p:cNvPr id="14" name="TextBox 14"/>
          <p:cNvSpPr txBox="1"/>
          <p:nvPr/>
        </p:nvSpPr>
        <p:spPr>
          <a:xfrm>
            <a:off x="2322420" y="1838421"/>
            <a:ext cx="6307230" cy="1512978"/>
          </a:xfrm>
          <a:prstGeom prst="rect">
            <a:avLst/>
          </a:prstGeom>
        </p:spPr>
        <p:txBody>
          <a:bodyPr lIns="0" tIns="0" rIns="0" bIns="0" rtlCol="0" anchor="t">
            <a:spAutoFit/>
          </a:bodyPr>
          <a:lstStyle/>
          <a:p>
            <a:pPr algn="just">
              <a:lnSpc>
                <a:spcPts val="2380"/>
              </a:lnSpc>
            </a:pPr>
            <a:r>
              <a:rPr lang="en-US" sz="1700" b="1" dirty="0">
                <a:solidFill>
                  <a:srgbClr val="000000"/>
                </a:solidFill>
                <a:latin typeface="Times New Roman" pitchFamily="18" charset="0"/>
                <a:cs typeface="Times New Roman" pitchFamily="18" charset="0"/>
              </a:rPr>
              <a:t>Griffin </a:t>
            </a:r>
            <a:r>
              <a:rPr lang="en-US" sz="1700" dirty="0">
                <a:solidFill>
                  <a:srgbClr val="000000"/>
                </a:solidFill>
                <a:latin typeface="Times New Roman" pitchFamily="18" charset="0"/>
                <a:cs typeface="Times New Roman" pitchFamily="18" charset="0"/>
              </a:rPr>
              <a:t>   </a:t>
            </a:r>
          </a:p>
          <a:p>
            <a:pPr algn="just">
              <a:lnSpc>
                <a:spcPts val="2380"/>
              </a:lnSpc>
            </a:pP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bertubuh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Singa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tetapi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bersayap</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berkepala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Elang</a:t>
            </a:r>
            <a:r>
              <a:rPr lang="en-US" sz="1700" dirty="0">
                <a:solidFill>
                  <a:srgbClr val="000000"/>
                </a:solidFill>
                <a:latin typeface="Times New Roman" pitchFamily="18" charset="0"/>
                <a:cs typeface="Times New Roman" pitchFamily="18" charset="0"/>
              </a:rPr>
              <a:t>. Griffin </a:t>
            </a:r>
            <a:r>
              <a:rPr lang="en-US" sz="1700" dirty="0" err="1">
                <a:solidFill>
                  <a:srgbClr val="000000"/>
                </a:solidFill>
                <a:latin typeface="Times New Roman" pitchFamily="18" charset="0"/>
                <a:cs typeface="Times New Roman" pitchFamily="18" charset="0"/>
              </a:rPr>
              <a:t>merupakan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penggambaran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yang paling </a:t>
            </a:r>
            <a:r>
              <a:rPr lang="en-US" sz="1700" dirty="0" err="1">
                <a:solidFill>
                  <a:srgbClr val="000000"/>
                </a:solidFill>
                <a:latin typeface="Times New Roman" pitchFamily="18" charset="0"/>
                <a:cs typeface="Times New Roman" pitchFamily="18" charset="0"/>
              </a:rPr>
              <a:t>berkuasa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atas</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kedua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hal</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tersebut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dijuluki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sebagai</a:t>
            </a:r>
            <a:r>
              <a:rPr lang="en-US" sz="1700" dirty="0">
                <a:solidFill>
                  <a:srgbClr val="000000"/>
                </a:solidFill>
                <a:latin typeface="Times New Roman" pitchFamily="18" charset="0"/>
                <a:cs typeface="Times New Roman" pitchFamily="18" charset="0"/>
              </a:rPr>
              <a:t> "Raja </a:t>
            </a:r>
            <a:r>
              <a:rPr lang="en-US" sz="1700" dirty="0" err="1">
                <a:solidFill>
                  <a:srgbClr val="000000"/>
                </a:solidFill>
                <a:latin typeface="Times New Roman" pitchFamily="18" charset="0"/>
                <a:cs typeface="Times New Roman" pitchFamily="18" charset="0"/>
              </a:rPr>
              <a:t>hewan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buas</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penguasa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udara</a:t>
            </a:r>
            <a:r>
              <a:rPr lang="en-US" sz="1700" dirty="0">
                <a:solidFill>
                  <a:srgbClr val="000000"/>
                </a:solidFill>
                <a:latin typeface="Times New Roman" pitchFamily="18" charset="0"/>
                <a:cs typeface="Times New Roman" pitchFamily="18" charset="0"/>
              </a:rPr>
              <a:t>”</a:t>
            </a:r>
          </a:p>
          <a:p>
            <a:pPr algn="just">
              <a:lnSpc>
                <a:spcPts val="2380"/>
              </a:lnSpc>
            </a:pPr>
            <a:endParaRPr lang="en-US" sz="1700" dirty="0">
              <a:solidFill>
                <a:srgbClr val="000000"/>
              </a:solidFill>
              <a:latin typeface="Times New Roman" pitchFamily="18" charset="0"/>
              <a:cs typeface="Times New Roman" pitchFamily="18" charset="0"/>
            </a:endParaRPr>
          </a:p>
        </p:txBody>
      </p:sp>
      <p:pic>
        <p:nvPicPr>
          <p:cNvPr id="15" name="Picture 5">
            <a:hlinkClick r:id="" action="ppaction://hlinkshowjump?jump=next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a:off x="8374775" y="4494582"/>
            <a:ext cx="418074" cy="418074"/>
          </a:xfrm>
          <a:prstGeom prst="rect">
            <a:avLst/>
          </a:prstGeom>
        </p:spPr>
      </p:pic>
      <p:pic>
        <p:nvPicPr>
          <p:cNvPr id="16" name="Picture 5">
            <a:hlinkClick r:id="" action="ppaction://hlinkshowjump?jump=previous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 xmlns:asvg="http://schemas.microsoft.com/office/drawing/2016/SVG/main" r:embed="rId13"/>
              </a:ext>
            </a:extLst>
          </a:blip>
          <a:srcRect/>
          <a:stretch>
            <a:fillRect/>
          </a:stretch>
        </p:blipFill>
        <p:spPr>
          <a:xfrm rot="10800000">
            <a:off x="7650170" y="4494581"/>
            <a:ext cx="418074" cy="418074"/>
          </a:xfrm>
          <a:prstGeom prst="rect">
            <a:avLst/>
          </a:prstGeom>
        </p:spPr>
      </p:pic>
    </p:spTree>
    <p:custDataLst>
      <p:tags r:id="rId1"/>
    </p:custDataLst>
  </p:cSld>
  <p:clrMapOvr>
    <a:masterClrMapping/>
  </p:clrMapOvr>
  <p:transition spd="slow" advClick="0">
    <p:push/>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SUITE_ISPRING_PLAYERS_CUSTOMIZATION_2" val="{&quot;none&quot;:{&quot;skinSettings&quot;:{&quot;borderRadius&quot;:10,&quot;colors&quot;:{&quot;asideBackground&quot;:{&quot;color&quot;:&quot;#FFFFFF&quot;,&quot;opacity&quot;:1,&quot;type&quot;:&quot;SOLID&quot;},&quot;pageBackground&quot;:{&quot;color&quot;:&quot;#DCDEE0&quot;,&quot;opacity&quot;:1,&quot;type&quot;:&quot;SOLID&quot;},&quot;playerText&quot;:{&quot;color&quot;:&quot;#34383D&quot;,&quot;opacity&quot;:1,&quot;type&quot;:&quot;SOLID&quot;},&quot;primaryButtonBackground&quot;:{&quot;color&quot;:&quot;#5F8BD9&quot;,&quot;opacity&quot;:1,&quot;type&quot;:&quot;SOLID&quot;},&quot;primaryButtonBackgroundHover&quot;:{&quot;color&quot;:&quot;#5077BB&quot;,&quot;opacity&quot;:1,&quot;type&quot;:&quot;SOLID&quot;},&quot;primaryButtonBorder&quot;:{&quot;color&quot;:&quot;#5F8BD9&quot;,&quot;opacity&quot;:1,&quot;type&quot;:&quot;SOLID&quot;},&quot;primaryButtonBorderHover&quot;:{&quot;color&quot;:&quot;#5077BB&quot;,&quot;opacity&quot;:1,&quot;type&quot;:&quot;SOLID&quot;},&quot;primaryButtonText&quot;:{&quot;color&quot;:&quot;#FFFFFF&quot;,&quot;opacity&quot;:1,&quot;type&quot;:&quot;SOLID&quot;},&quot;primaryButtonTextHover&quot;:{&quot;color&quot;:&quot;#FFFFFF&quot;,&quot;opacity&quot;:1,&quot;type&quot;:&quot;SOLID&quot;}},&quot;enablePlaybackRateControl&quot;:false,&quot;fontFamily&quot;:&quot;Arial&quot;,&quot;version&quot;:&quot;1.0&quot;},&quot;skinMessages&quot;:{&quot;PB_ACCESSIBLE_ARIA_LABEL_BACK_TO_BEGIN&quot;:&quot;Go to the beginning of the slide&quot;,&quot;PB_ACCESSIBLE_ARIA_LABEL_BOTTOM_PANEL&quot;:&quot;Bottom Bar&quot;,&quot;PB_ACCESSIBLE_ARIA_LABEL_NAVIGATION_BUTTONS&quot;:&quot;Navigation buttons&quot;,&quot;PB_ACCESSIBLE_ARIA_LABEL_SETTINGS&quot;:&quot;Accessibility Settings&quot;,&quot;PB_ACCESSIBLE_ARIA_LABEL_SLIDE&quot;:&quot;Slide&quot;,&quot;PB_ACCESSIBLE_ARIA_LABEL_TOP_PANEL&quot;:&quot;Top Bar&quot;,&quot;PB_ACCESSIBLE_AUDIO_NARRATION_LABEL&quot;:&quot;Audio narration&quot;,&quot;PB_ACCESSIBLE_NAVIGATION_NEXT_BUTTON&quot;:&quot;Next&quot;,&quot;PB_ACCESSIBLE_NAVIGATION_PREV_BUTTON&quot;:&quot;Previous&quot;,&quot;PB_ACCESSIBLE_PLAYER_SCENARIO_NOT_SUPPORTED&quot;:&quot;The role-play is not supported in the accessibility mode&quot;,&quot;PB_ACCESSIBLE_SKIN_ENABLE_ACCESSIBILITY_MODE&quot;:&quot;Turn on accessibility mode&quot;,&quot;PB_ACCESSIBLE_SKIN_ENABLE_NORMAL_MODE&quot;:&quot;Turn off accessibility mode&quot;,&quot;PB_ACCESSIBLE_VIDEO_NARRATION_LABEL&quot;:&quot;Video narration&quot;,&quot;PB_ACCESSIBLE_WATERMARK_SKIN_CREATED_WITH&quot;:&quot;Created with iSpring evaluation version&quot;,&quot;PB_BACK_TO_APP_BUTTON_LABEL&quot;:&quot;Go back&quot;,&quot;PB_CONTROL_PANEL_NEXT&quot;:&quot;Next&quot;,&quot;PB_CONTROL_PANEL_PREV&quot;:&quot;&quot;,&quot;PB_CURRENT_SLIDE_IS_NOT_COMPLETED&quot;:&quot;Complete the slide to go to the next one.&quot;,&quot;PB_DOMAIN_RESTRICTION&quot;:&quot;Sorry, the content author has prohibited sharing the presentation on this domain.&quot;,&quot;PB_ENTER_PASSWORD&quot;:&quot;Enter the password to view this presentation.&quot;,&quot;PB_INCORRECT_PASSWORD&quot;:&quot;Incorrect password.&quot;,&quot;PB_INTERACTION_SLIDE_WINDOW_TEXT&quot;:&quot;To advance to the next slide, complete this interaction.&quot;,&quot;PB_MESSAGE_BOX_NO&quot;:&quot;No&quot;,&quot;PB_MESSAGE_BOX_OK&quot;:&quot;OK&quot;,&quot;PB_MESSAGE_BOX_YES&quot;:&quot;Yes&quot;,&quot;PB_NAVIGATION_IS_RESTRICTED&quot;:&quot;You can only view slides in order.&quot;,&quot;PB_NAVIGATION_IS_SEQUENTIAL&quot;:&quot;You can only view slides in order.&quot;,&quot;PB_PLAYBACK_RATE_MENU_CAPTION&quot;:&quot;Speed&quot;,&quot;PB_PRECEDING_QUIZ_FAILED_WINDOW_TEXT&quot;:&quot;You haven't passed the quiz on slide %SLIDE_INDEX% and can't advance to the next slide.&quot;,&quot;PB_PRECEDING_QUIZ_NOT_COMPLETED_WINDOW_TEXT&quot;:&quot;To advance to this slide, complete the quiz on slide %SLIDE_INDEX%.&quot;,&quot;PB_PRECEDING_QUIZ_NOT_PASSED_WINDOW_TEXT&quot;:&quot;To advance to this slide, you need to pass the quiz on slide %SLIDE_INDEX%.&quot;,&quot;PB_PRECEDING_SCENARIO_FAILED_WINDOW_TEXT&quot;:&quot;You haven't passed the role-play on slide %SLIDE_INDEX% and can't advance to the next slide.&quot;,&quot;PB_PRECEDING_SCENARIO_NOT_COMPLETED_WINDOW_TEXT&quot;:&quot;To advance to this slide, complete the role-play on slide %SLIDE_INDEX%.&quot;,&quot;PB_PRECEDING_SCENARIO_NOT_PASSED_WINDOW_TEXT&quot;:&quot;To advance to this slide, you need to pass the role-play on slide %SLIDE_INDEX%.&quot;,&quot;PB_QUIZ_SLIDE_WINDOW_TEXT&quot;:&quot;To advance to the next slide, complete this quiz.&quot;,&quot;PB_RESTRICTION_MESSAGE_BOX_TITLE&quot;:&quot;Navigation is limited&quot;,&quot;PB_RESUME_PRESENTATION_WINDOW_TEXT&quot;:&quot;Do you want to resume where you left off?&quot;,&quot;PB_RESUME_PRESENTATION_WINDOW_TITLE&quot;:&quot;Resume Presentation&quot;,&quot;PB_SCENARIO_SLIDE_WINDOW_TEXT&quot;:&quot;To advance to the next slide, complete this role-play.&quot;,&quot;PB_SUBTITLES_MENU_CAPTION&quot;:&quot;Subtitles&quot;,&quot;PB_SUBTITLES_OFF&quot;:&quot;Off&quot;,&quot;PB_TIME_RESTRICTION&quot;:&quot;Sorry, the content author has prohibited viewing the presentation at this time.&quot;},&quot;playbackAndNavigationSettings&quot;:{&quot;autoStart&quot;:true,&quot;saveAnimationStates&quot;:false,&quot;loopPresentation&quot;:false,&quot;autoPlayAnimations&quot;:false,&quot;autoPlayAnimationsTime&quot;:1,&quot;navigationType&quot;:&quot;FREE&quot;,&quot;resumeMode&quot;:&quot;PROMPT&quot;,&quot;enableKeyboardNavigation&quot;:false},&quot;keyboardSettings&quot;:&quot;&quot;,&quot;skinVersion&quot;:2,&quot;skinCompatibleVersion&quot;:0,&quot;publishSettings&quot;:{&quot;backgroundColor&quot;:&quot;#DCDEE0&quot;,&quot;playerDimensions&quot;:{&quot;height&quot;:0,&quot;width&quot;:0},&quot;playerModule&quot;:&quot;NoneHtml&quot;,&quot;presentationContent&quot;:{&quot;resources&quot;:{&quot;attachments&quot;:false,&quot;fonts&quot;:[{&quot;charsets&quot;:{&quot;dynamicFormatted&quot;:[&quot;DCT_INTERACTIVITY_TEXT&quot;,&quot;DCT_INTERACTIVITY_SEMIBOLD_TEXT&quot;],&quot;dynamicPlain&quot;:[&quot;DCT_HYPERLINK_TOOLTIP&quot;],&quot;static&quot;:[&quot;Next&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quot;,&quot;fontFamily&quot;:&quot;Arial&quot;,&quot;isBold&quot;:false,&quot;isItalic&quot;:false,&quot;isSemibold&quot;:false,&quot;substituteFontFamily&quot;:&quot;Arial&quot;},{&quot;charsets&quot;:{&quot;dynamicFormatted&quot;:[&quot;DCT_INTERACTIVITY_TEXT&quot;,&quot;DCT_INTERACTIVITY_SEMIBOLD_TEXT&quot;],&quot;dynamicPlain&quot;:[&quot;DCT_HYPERLINK_TOOLTIP&quot;],&quot;static&quot;:[&quot;Next&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b&quot;,&quot;fontFamily&quot;:&quot;Arial&quot;,&quot;isBold&quot;:true,&quot;isItalic&quot;:false,&quot;isSemibold&quot;:false,&quot;substituteFontFamily&quot;:&quot;Arial&quot;},{&quot;charsets&quot;:{&quot;dynamicFormatted&quot;:[&quot;DCT_INTERACTIVITY_TEXT&quot;,&quot;DCT_INTERACTIVITY_SEMIBOLD_TEXT&quot;],&quot;dynamicPlain&quot;:[&quot;DCT_HYPERLINK_TOOLTIP&quot;],&quot;static&quot;:[&quot;Next&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i&quot;,&quot;fontFamily&quot;:&quot;Arial&quot;,&quot;isBold&quot;:false,&quot;isItalic&quot;:true,&quot;isSemibold&quot;:false,&quot;substituteFontFamily&quot;:&quot;Arial&quot;},{&quot;charsets&quot;:{&quot;dynamicFormatted&quot;:[&quot;DCT_INTERACTIVITY_TEXT&quot;,&quot;DCT_INTERACTIVITY_SEMIBOLD_TEXT&quot;],&quot;dynamicPlain&quot;:[&quot;DCT_HYPERLINK_TOOLTIP&quot;],&quot;static&quot;:[&quot;Next&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bi&quot;,&quot;fontFamily&quot;:&quot;Arial&quot;,&quot;isBold&quot;:true,&quot;isItalic&quot;:true,&quot;isSemibold&quot;:false,&quot;substituteFontFamily&quot;:&quot;Arial&quot;},{&quot;charsets&quot;:{&quot;dynamicFormatted&quot;:[&quot;DCT_INTERACTIVITY_TEXT&quot;,&quot;DCT_INTERACTIVITY_SEMIBOLD_TEXT&quot;],&quot;dynamicPlain&quot;:[&quot;DCT_HYPERLINK_TOOLTIP&quot;],&quot;static&quot;:[&quot;Next&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sb&quot;,&quot;fontFamily&quot;:&quot;Arial&quot;,&quot;isBold&quot;:false,&quot;isItalic&quot;:false,&quot;isSemibold&quot;:true,&quot;substituteFontFamily&quot;:&quot;Arial&quot;},{&quot;charsets&quot;:{&quot;dynamicFormatted&quot;:[&quot;DCT_INTERACTIVITY_TEXT&quot;,&quot;DCT_INTERACTIVITY_SEMIBOLD_TEXT&quot;],&quot;dynamicPlain&quot;:[&quot;DCT_HYPERLINK_TOOLTIP&quot;],&quot;static&quot;:[&quot;Next&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sbi&quot;,&quot;fontFamily&quot;:&quot;Arial&quot;,&quot;isBold&quot;:false,&quot;isItalic&quot;:true,&quot;isSemibold&quot;:true,&quot;substituteFontFamily&quot;:&quot;Arial&quot;}],&quot;interactivity&quot;:{&quot;fullSupport&quot;:true}}}},&quot;ceipData&quot;:{&quot;playerMessages&quot;:&quot;builtin.en&quot;,&quot;playerNavigationAcceleration&quot;:false,&quot;playerNavigationAutoStart&quot;:true,&quot;playerNavigationEnableKeyboardNavigation&quot;:false,&quot;playerNavigationOnRestart&quot;:&quot;prompt&quot;,&quot;playerNavigationSaveAnimationStates&quot;:false,&quot;playerNavigationType&quot;:&quot;free&quot;,&quot;playerTheme&quot;:&quot;custom&quot;,&quot;playerThemeBorderRadius&quot;:10,&quot;playerThemeColorScheme&quot;:&quot;builtin.lightBlue&quot;,&quot;playerThemeFont&quot;:&quot;Arial&quot;}}}"/>
  <p:tag name="ISPRING-SUITE_ISPRING_CURRENT_PLAYER_ID" val="none"/>
  <p:tag name="ISPRING_PRESENTATION_COURSE_TITLE" val="makhluk mitologi yunani fix"/>
  <p:tag name="ISPRING_FIRST_PUBLISH" val="1"/>
  <p:tag name="ISPRING_UUID" val="{4EA8E93E-2BF2-44D4-8F7D-418DF4CEEDE4}"/>
  <p:tag name="ISPRING_RESOURCE_FOLDER" val="D:\Documents\A.3. Sem Tiga\APLIKASI\makhluk mitologi yunani fix\"/>
  <p:tag name="ISPRING_PRESENTATION_PATH" val="D:\Documents\A.3. Sem Tiga\APLIKASI\makhluk mitologi yunani fix.pptx"/>
  <p:tag name="ISPRING_PROJECT_VERSION" val="9.3"/>
  <p:tag name="ISPRING_PROJECT_FOLDER_UPDATED" val="1"/>
  <p:tag name="ISPRING_SCREEN_RECS_UPDATED" val="D:\Documents\A.3. Sem Tiga\APLIKASI\makhluk mitologi yunani fix\"/>
  <p:tag name="ISPRING_LMS_API_VERSION" val="SCORM 2004 (4th edition)"/>
  <p:tag name="ISPRING_ULTRA_SCORM_COURCE_TITLE" val="Makhluk Mitologi Yunani"/>
  <p:tag name="ISPRING_ULTRA_SCORM_COURSE_ID" val="E65DDF29-A7B2-44E9-A572-D625A0B89F90"/>
  <p:tag name="ISPRING_CMI5_LAUNCH_METHOD" val="any window"/>
  <p:tag name="ISPRINGCLOUDFOLDERID" val="1"/>
  <p:tag name="ISPRINGONLINEFOLDERID" val="1"/>
  <p:tag name="ISPRING_OUTPUT_FOLDER" val="[[&quot;\u0000\uFFFD%\uFFFD{C85B96E0-EABA-451F-90A5-60BF34D73163}&quot;,&quot;D:\\Documents\\A.3. Sem Tiga\\APLIKASI&quot;]]"/>
  <p:tag name="ISPRING_SCORM_RATE_SLIDES" val="0"/>
  <p:tag name="ISPRING_SCORM_PASSING_SCORE" val="0.000000"/>
  <p:tag name="ISPRING_PRESENTATION_TITLE" val="Makhluk Mitologi Yunani"/>
  <p:tag name="ISPRING_SCORM_ENDPOINT" val="&lt;endpoint&gt;&lt;enable&gt;0&lt;/enable&gt;&lt;lrs&gt;https://&lt;/lrs&gt;&lt;auth&gt;0&lt;/auth&gt;&lt;login&gt;&lt;/login&gt;&lt;password&gt;&lt;/password&gt;&lt;key&gt;&lt;/key&gt;&lt;name&gt;&lt;/name&gt;&lt;email&gt;&lt;/email&gt;&lt;/endpoint&gt;&#1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none&quot;,&quot;studioSettings&quot;:{&quot;useMobileViewer&quot;:&quot;T_FALSE&quot;}},&quot;advancedSettings&quot;:{&quot;enableTextAllocation&quot;:&quot;T_TRUE&quot;,&quot;viewingFromLocalDrive&quot;:&quot;T_TRUE&quot;,&quot;contentScale&quot;:75,&quot;contentScaleMode&quot;:&quot;ORIGINAL_SIZE&quot;},&quot;accessibilitySettings&quot;:{&quot;enabled&quot;:&quot;T_FALSE&quot;,&quot;language&quot;:&quot;EN&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1&quot;}}"/>
</p:tagLst>
</file>

<file path=ppt/tags/tag10.xml><?xml version="1.0" encoding="utf-8"?>
<p:tagLst xmlns:a="http://schemas.openxmlformats.org/drawingml/2006/main" xmlns:r="http://schemas.openxmlformats.org/officeDocument/2006/relationships" xmlns:p="http://schemas.openxmlformats.org/presentationml/2006/main">
  <p:tag name="GENSWF_SLIDE_UID" val="{AF038BFB-56D9-4CBD-9A62-22B653BF8888}:264"/>
</p:tagLst>
</file>

<file path=ppt/tags/tag11.xml><?xml version="1.0" encoding="utf-8"?>
<p:tagLst xmlns:a="http://schemas.openxmlformats.org/drawingml/2006/main" xmlns:r="http://schemas.openxmlformats.org/officeDocument/2006/relationships" xmlns:p="http://schemas.openxmlformats.org/presentationml/2006/main">
  <p:tag name="GENSWF_SLIDE_UID" val="{E662507A-20B7-43F9-B304-E086D463B89E}:265"/>
</p:tagLst>
</file>

<file path=ppt/tags/tag12.xml><?xml version="1.0" encoding="utf-8"?>
<p:tagLst xmlns:a="http://schemas.openxmlformats.org/drawingml/2006/main" xmlns:r="http://schemas.openxmlformats.org/officeDocument/2006/relationships" xmlns:p="http://schemas.openxmlformats.org/presentationml/2006/main">
  <p:tag name="GENSWF_SLIDE_UID" val="{831E8377-D823-4AE5-9B4F-0FD522FE6512}:266"/>
</p:tagLst>
</file>

<file path=ppt/tags/tag13.xml><?xml version="1.0" encoding="utf-8"?>
<p:tagLst xmlns:a="http://schemas.openxmlformats.org/drawingml/2006/main" xmlns:r="http://schemas.openxmlformats.org/officeDocument/2006/relationships" xmlns:p="http://schemas.openxmlformats.org/presentationml/2006/main">
  <p:tag name="GENSWF_SLIDE_UID" val="{59504F59-276F-4122-BED6-631D0A08B601}:267"/>
</p:tagLst>
</file>

<file path=ppt/tags/tag14.xml><?xml version="1.0" encoding="utf-8"?>
<p:tagLst xmlns:a="http://schemas.openxmlformats.org/drawingml/2006/main" xmlns:r="http://schemas.openxmlformats.org/officeDocument/2006/relationships" xmlns:p="http://schemas.openxmlformats.org/presentationml/2006/main">
  <p:tag name="GENSWF_SLIDE_UID" val="{0D0BA30D-C9B3-47F9-880E-05565B71CC10}:268"/>
</p:tagLst>
</file>

<file path=ppt/tags/tag15.xml><?xml version="1.0" encoding="utf-8"?>
<p:tagLst xmlns:a="http://schemas.openxmlformats.org/drawingml/2006/main" xmlns:r="http://schemas.openxmlformats.org/officeDocument/2006/relationships" xmlns:p="http://schemas.openxmlformats.org/presentationml/2006/main">
  <p:tag name="GENSWF_SLIDE_UID" val="{10CE46FA-DD07-4F76-8C9F-3F8B723AAF2F}:269"/>
</p:tagLst>
</file>

<file path=ppt/tags/tag16.xml><?xml version="1.0" encoding="utf-8"?>
<p:tagLst xmlns:a="http://schemas.openxmlformats.org/drawingml/2006/main" xmlns:r="http://schemas.openxmlformats.org/officeDocument/2006/relationships" xmlns:p="http://schemas.openxmlformats.org/presentationml/2006/main">
  <p:tag name="GENSWF_SLIDE_UID" val="{7E95505E-836D-4A73-B3D3-2A6EFA77400D}:270"/>
</p:tagLst>
</file>

<file path=ppt/tags/tag17.xml><?xml version="1.0" encoding="utf-8"?>
<p:tagLst xmlns:a="http://schemas.openxmlformats.org/drawingml/2006/main" xmlns:r="http://schemas.openxmlformats.org/officeDocument/2006/relationships" xmlns:p="http://schemas.openxmlformats.org/presentationml/2006/main">
  <p:tag name="GENSWF_SLIDE_UID" val="{815D38C8-A2E4-46A6-B78F-E86A0797519C}:271"/>
</p:tagLst>
</file>

<file path=ppt/tags/tag18.xml><?xml version="1.0" encoding="utf-8"?>
<p:tagLst xmlns:a="http://schemas.openxmlformats.org/drawingml/2006/main" xmlns:r="http://schemas.openxmlformats.org/officeDocument/2006/relationships" xmlns:p="http://schemas.openxmlformats.org/presentationml/2006/main">
  <p:tag name="GENSWF_SLIDE_UID" val="{EBE0103B-B2C1-4E30-907D-7C5819E274C6}:272"/>
</p:tagLst>
</file>

<file path=ppt/tags/tag19.xml><?xml version="1.0" encoding="utf-8"?>
<p:tagLst xmlns:a="http://schemas.openxmlformats.org/drawingml/2006/main" xmlns:r="http://schemas.openxmlformats.org/officeDocument/2006/relationships" xmlns:p="http://schemas.openxmlformats.org/presentationml/2006/main">
  <p:tag name="GENSWF_SLIDE_UID" val="{0B3E2CCB-4F71-439B-A7C4-CB5524AD4C7D}:273"/>
</p:tagLst>
</file>

<file path=ppt/tags/tag2.xml><?xml version="1.0" encoding="utf-8"?>
<p:tagLst xmlns:a="http://schemas.openxmlformats.org/drawingml/2006/main" xmlns:r="http://schemas.openxmlformats.org/officeDocument/2006/relationships" xmlns:p="http://schemas.openxmlformats.org/presentationml/2006/main">
  <p:tag name="GENSWF_SLIDE_UID" val="{94D48C53-5A10-4F12-9BF7-9493871982F6}:256"/>
</p:tagLst>
</file>

<file path=ppt/tags/tag20.xml><?xml version="1.0" encoding="utf-8"?>
<p:tagLst xmlns:a="http://schemas.openxmlformats.org/drawingml/2006/main" xmlns:r="http://schemas.openxmlformats.org/officeDocument/2006/relationships" xmlns:p="http://schemas.openxmlformats.org/presentationml/2006/main">
  <p:tag name="GENSWF_SLIDE_UID" val="{5F26D25D-1F07-4FBE-A2F8-95F7D69C4DB5}:277"/>
</p:tagLst>
</file>

<file path=ppt/tags/tag3.xml><?xml version="1.0" encoding="utf-8"?>
<p:tagLst xmlns:a="http://schemas.openxmlformats.org/drawingml/2006/main" xmlns:r="http://schemas.openxmlformats.org/officeDocument/2006/relationships" xmlns:p="http://schemas.openxmlformats.org/presentationml/2006/main">
  <p:tag name="GENSWF_SLIDE_UID" val="{A6792D7F-4AA0-4249-900F-07CDB0EB37BC}:257"/>
</p:tagLst>
</file>

<file path=ppt/tags/tag4.xml><?xml version="1.0" encoding="utf-8"?>
<p:tagLst xmlns:a="http://schemas.openxmlformats.org/drawingml/2006/main" xmlns:r="http://schemas.openxmlformats.org/officeDocument/2006/relationships" xmlns:p="http://schemas.openxmlformats.org/presentationml/2006/main">
  <p:tag name="GENSWF_SLIDE_UID" val="{6C91FA86-DF4C-4179-B3B1-C4A9DD0C9AB8}:258"/>
</p:tagLst>
</file>

<file path=ppt/tags/tag5.xml><?xml version="1.0" encoding="utf-8"?>
<p:tagLst xmlns:a="http://schemas.openxmlformats.org/drawingml/2006/main" xmlns:r="http://schemas.openxmlformats.org/officeDocument/2006/relationships" xmlns:p="http://schemas.openxmlformats.org/presentationml/2006/main">
  <p:tag name="GENSWF_SLIDE_UID" val="{BF3F5193-210A-4027-B3DE-3447DD4356D5}:259"/>
</p:tagLst>
</file>

<file path=ppt/tags/tag6.xml><?xml version="1.0" encoding="utf-8"?>
<p:tagLst xmlns:a="http://schemas.openxmlformats.org/drawingml/2006/main" xmlns:r="http://schemas.openxmlformats.org/officeDocument/2006/relationships" xmlns:p="http://schemas.openxmlformats.org/presentationml/2006/main">
  <p:tag name="GENSWF_SLIDE_UID" val="{7C7C7D49-A80F-4935-991D-1B334EBBECA7}:260"/>
</p:tagLst>
</file>

<file path=ppt/tags/tag7.xml><?xml version="1.0" encoding="utf-8"?>
<p:tagLst xmlns:a="http://schemas.openxmlformats.org/drawingml/2006/main" xmlns:r="http://schemas.openxmlformats.org/officeDocument/2006/relationships" xmlns:p="http://schemas.openxmlformats.org/presentationml/2006/main">
  <p:tag name="GENSWF_SLIDE_UID" val="{CC554025-25BE-409A-9BB2-7CF7C7D3DDA3}:261"/>
</p:tagLst>
</file>

<file path=ppt/tags/tag8.xml><?xml version="1.0" encoding="utf-8"?>
<p:tagLst xmlns:a="http://schemas.openxmlformats.org/drawingml/2006/main" xmlns:r="http://schemas.openxmlformats.org/officeDocument/2006/relationships" xmlns:p="http://schemas.openxmlformats.org/presentationml/2006/main">
  <p:tag name="GENSWF_SLIDE_UID" val="{8D35D764-7A31-43E1-B33D-08B80F883DFC}:262"/>
</p:tagLst>
</file>

<file path=ppt/tags/tag9.xml><?xml version="1.0" encoding="utf-8"?>
<p:tagLst xmlns:a="http://schemas.openxmlformats.org/drawingml/2006/main" xmlns:r="http://schemas.openxmlformats.org/officeDocument/2006/relationships" xmlns:p="http://schemas.openxmlformats.org/presentationml/2006/main">
  <p:tag name="GENSWF_SLIDE_UID" val="{1A5A1200-CDC4-4D83-9423-41A16884AFA6}:26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866</TotalTime>
  <Words>903</Words>
  <Application>Microsoft Office PowerPoint</Application>
  <PresentationFormat>On-screen Show (16:9)</PresentationFormat>
  <Paragraphs>121</Paragraphs>
  <Slides>19</Slides>
  <Notes>19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Libre Franklin Black Bold</vt:lpstr>
      <vt:lpstr>Hangyaboly</vt:lpstr>
      <vt:lpstr>Open Sans</vt:lpstr>
      <vt:lpstr>Times New Roman</vt:lpstr>
      <vt:lpstr>Libre Franklin Black</vt:lpstr>
      <vt:lpstr>Muli Regular</vt:lpstr>
      <vt:lpstr>Muli Regular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Makhluk Mitologi Yunani</dc:title>
  <dc:creator>Acer</dc:creator>
  <cp:lastModifiedBy>Acer</cp:lastModifiedBy>
  <cp:revision>41</cp:revision>
  <dcterms:created xsi:type="dcterms:W3CDTF">2006-08-16T00:00:00Z</dcterms:created>
  <dcterms:modified xsi:type="dcterms:W3CDTF">2022-12-17T21:09:13Z</dcterms:modified>
  <dc:identifier>DAFUwv_9jb4</dc:identifier>
</cp:coreProperties>
</file>